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8288000" cy="10287000"/>
  <p:notesSz cx="6858000" cy="9144000"/>
  <p:embeddedFontLst>
    <p:embeddedFont>
      <p:font typeface="Arimo" panose="020B0604020202020204" pitchFamily="34" charset="0"/>
      <p:regular r:id="rId16"/>
      <p:bold r:id="rId17"/>
      <p:italic r:id="rId18"/>
      <p:boldItalic r:id="rId19"/>
    </p:embeddedFont>
    <p:embeddedFont>
      <p:font typeface="Calibri (MS)" panose="020B0604020202020204" charset="0"/>
      <p:regular r:id="rId20"/>
    </p:embeddedFont>
    <p:embeddedFont>
      <p:font typeface="Calibri (MS) Bold" panose="020B0604020202020204" charset="0"/>
      <p:regular r:id="rId21"/>
    </p:embeddedFont>
    <p:embeddedFont>
      <p:font typeface="Calibri (MS) Bold Italics" panose="020B0604020202020204" charset="0"/>
      <p:regular r:id="rId22"/>
    </p:embeddedFont>
    <p:embeddedFont>
      <p:font typeface="Calibri (MS) Italics" panose="020B0604020202020204" charset="0"/>
      <p:regular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33" d="100"/>
          <a:sy n="33" d="100"/>
        </p:scale>
        <p:origin x="412" y="2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19.10.2026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6.jpeg"/><Relationship Id="rId7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e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Resim 22">
            <a:extLst>
              <a:ext uri="{FF2B5EF4-FFF2-40B4-BE49-F238E27FC236}">
                <a16:creationId xmlns:a16="http://schemas.microsoft.com/office/drawing/2014/main" id="{18F9F84F-23F9-C9F3-0EF8-6D313DF9B81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33147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562927" y="5143500"/>
            <a:ext cx="16696373" cy="2256472"/>
            <a:chOff x="0" y="0"/>
            <a:chExt cx="22261830" cy="300863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2261830" cy="3008630"/>
            </a:xfrm>
            <a:custGeom>
              <a:avLst/>
              <a:gdLst/>
              <a:ahLst/>
              <a:cxnLst/>
              <a:rect l="l" t="t" r="r" b="b"/>
              <a:pathLst>
                <a:path w="22261830" h="3008630">
                  <a:moveTo>
                    <a:pt x="787400" y="0"/>
                  </a:moveTo>
                  <a:lnTo>
                    <a:pt x="21474430" y="0"/>
                  </a:lnTo>
                  <a:cubicBezTo>
                    <a:pt x="21909300" y="0"/>
                    <a:pt x="22261830" y="352531"/>
                    <a:pt x="22261830" y="787400"/>
                  </a:cubicBezTo>
                  <a:lnTo>
                    <a:pt x="22261830" y="2221230"/>
                  </a:lnTo>
                  <a:cubicBezTo>
                    <a:pt x="22261830" y="2430061"/>
                    <a:pt x="22178873" y="2630340"/>
                    <a:pt x="22031206" y="2778006"/>
                  </a:cubicBezTo>
                  <a:cubicBezTo>
                    <a:pt x="21883540" y="2925672"/>
                    <a:pt x="21683263" y="3008630"/>
                    <a:pt x="21474430" y="3008630"/>
                  </a:cubicBezTo>
                  <a:lnTo>
                    <a:pt x="787400" y="3008630"/>
                  </a:lnTo>
                  <a:cubicBezTo>
                    <a:pt x="352531" y="3008630"/>
                    <a:pt x="0" y="2656099"/>
                    <a:pt x="0" y="2221230"/>
                  </a:cubicBezTo>
                  <a:lnTo>
                    <a:pt x="0" y="787400"/>
                  </a:lnTo>
                  <a:cubicBezTo>
                    <a:pt x="0" y="352531"/>
                    <a:pt x="352531" y="0"/>
                    <a:pt x="787400" y="0"/>
                  </a:cubicBezTo>
                  <a:close/>
                </a:path>
              </a:pathLst>
            </a:custGeom>
            <a:solidFill>
              <a:srgbClr val="FFFFFF">
                <a:alpha val="7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22261830" cy="30372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5184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441699" y="7742599"/>
            <a:ext cx="4529423" cy="1908118"/>
            <a:chOff x="0" y="0"/>
            <a:chExt cx="6039230" cy="254415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039231" cy="2544157"/>
            </a:xfrm>
            <a:custGeom>
              <a:avLst/>
              <a:gdLst/>
              <a:ahLst/>
              <a:cxnLst/>
              <a:rect l="l" t="t" r="r" b="b"/>
              <a:pathLst>
                <a:path w="6039231" h="2544157">
                  <a:moveTo>
                    <a:pt x="1272079" y="0"/>
                  </a:moveTo>
                  <a:lnTo>
                    <a:pt x="4767152" y="0"/>
                  </a:lnTo>
                  <a:cubicBezTo>
                    <a:pt x="5469702" y="0"/>
                    <a:pt x="6039231" y="569529"/>
                    <a:pt x="6039231" y="1272079"/>
                  </a:cubicBezTo>
                  <a:lnTo>
                    <a:pt x="6039231" y="1272079"/>
                  </a:lnTo>
                  <a:cubicBezTo>
                    <a:pt x="6039231" y="1609455"/>
                    <a:pt x="5905209" y="1933013"/>
                    <a:pt x="5666648" y="2171574"/>
                  </a:cubicBezTo>
                  <a:cubicBezTo>
                    <a:pt x="5428087" y="2410135"/>
                    <a:pt x="5104528" y="2544157"/>
                    <a:pt x="4767152" y="2544157"/>
                  </a:cubicBezTo>
                  <a:lnTo>
                    <a:pt x="1272079" y="2544157"/>
                  </a:lnTo>
                  <a:cubicBezTo>
                    <a:pt x="934702" y="2544157"/>
                    <a:pt x="611144" y="2410135"/>
                    <a:pt x="372583" y="2171574"/>
                  </a:cubicBezTo>
                  <a:cubicBezTo>
                    <a:pt x="134022" y="1933013"/>
                    <a:pt x="0" y="1609455"/>
                    <a:pt x="0" y="1272079"/>
                  </a:cubicBezTo>
                  <a:lnTo>
                    <a:pt x="0" y="1272079"/>
                  </a:lnTo>
                  <a:cubicBezTo>
                    <a:pt x="0" y="934702"/>
                    <a:pt x="134022" y="611144"/>
                    <a:pt x="372583" y="372583"/>
                  </a:cubicBezTo>
                  <a:cubicBezTo>
                    <a:pt x="611144" y="134022"/>
                    <a:pt x="934702" y="0"/>
                    <a:pt x="1272079" y="0"/>
                  </a:cubicBezTo>
                  <a:close/>
                </a:path>
              </a:pathLst>
            </a:custGeom>
            <a:solidFill>
              <a:srgbClr val="FFFFFF">
                <a:alpha val="68627"/>
              </a:srgbClr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66675"/>
              <a:ext cx="6039230" cy="24774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  <a:p>
              <a:pPr algn="ctr">
                <a:lnSpc>
                  <a:spcPts val="3240"/>
                </a:lnSpc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6665133" y="7827070"/>
            <a:ext cx="4082554" cy="15010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6"/>
              </a:lnSpc>
            </a:pPr>
            <a:r>
              <a:rPr lang="en-US" sz="3442" b="1">
                <a:solidFill>
                  <a:srgbClr val="00206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Yazar(lar)ın Adı-Soyadı</a:t>
            </a:r>
          </a:p>
          <a:p>
            <a:pPr algn="ctr">
              <a:lnSpc>
                <a:spcPts val="5886"/>
              </a:lnSpc>
            </a:pPr>
            <a:r>
              <a:rPr lang="en-US" sz="3442" b="1">
                <a:solidFill>
                  <a:srgbClr val="00206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Kurum/Unvan Bilgileri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245921" y="5810890"/>
            <a:ext cx="11330385" cy="8619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30"/>
              </a:lnSpc>
              <a:spcBef>
                <a:spcPct val="0"/>
              </a:spcBef>
            </a:pPr>
            <a:r>
              <a:rPr lang="en-US" sz="5306" b="1">
                <a:solidFill>
                  <a:srgbClr val="00206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Asıl başlık stilini düzenlemek için tıklayın</a:t>
            </a:r>
          </a:p>
        </p:txBody>
      </p:sp>
      <p:grpSp>
        <p:nvGrpSpPr>
          <p:cNvPr id="30" name="Group 7">
            <a:extLst>
              <a:ext uri="{FF2B5EF4-FFF2-40B4-BE49-F238E27FC236}">
                <a16:creationId xmlns:a16="http://schemas.microsoft.com/office/drawing/2014/main" id="{2E381511-7000-AC8B-1C7A-7B3E9D515BE8}"/>
              </a:ext>
            </a:extLst>
          </p:cNvPr>
          <p:cNvGrpSpPr/>
          <p:nvPr/>
        </p:nvGrpSpPr>
        <p:grpSpPr>
          <a:xfrm>
            <a:off x="4452611" y="307883"/>
            <a:ext cx="8497656" cy="1847108"/>
            <a:chOff x="0" y="0"/>
            <a:chExt cx="11330208" cy="2462811"/>
          </a:xfrm>
        </p:grpSpPr>
        <p:grpSp>
          <p:nvGrpSpPr>
            <p:cNvPr id="31" name="Group 8">
              <a:extLst>
                <a:ext uri="{FF2B5EF4-FFF2-40B4-BE49-F238E27FC236}">
                  <a16:creationId xmlns:a16="http://schemas.microsoft.com/office/drawing/2014/main" id="{7118EFC8-02AA-9218-3362-F79689543EE8}"/>
                </a:ext>
              </a:extLst>
            </p:cNvPr>
            <p:cNvGrpSpPr/>
            <p:nvPr/>
          </p:nvGrpSpPr>
          <p:grpSpPr>
            <a:xfrm>
              <a:off x="4719589" y="183498"/>
              <a:ext cx="2092453" cy="2095815"/>
              <a:chOff x="0" y="0"/>
              <a:chExt cx="2371090" cy="2374900"/>
            </a:xfrm>
          </p:grpSpPr>
          <p:sp>
            <p:nvSpPr>
              <p:cNvPr id="34" name="Freeform 9" descr="Yuvarlak Loge T">
                <a:extLst>
                  <a:ext uri="{FF2B5EF4-FFF2-40B4-BE49-F238E27FC236}">
                    <a16:creationId xmlns:a16="http://schemas.microsoft.com/office/drawing/2014/main" id="{A2A7AC7B-8311-44BA-FA3B-9FC3C0E8852A}"/>
                  </a:ext>
                </a:extLst>
              </p:cNvPr>
              <p:cNvSpPr/>
              <p:nvPr/>
            </p:nvSpPr>
            <p:spPr>
              <a:xfrm>
                <a:off x="0" y="0"/>
                <a:ext cx="2371090" cy="2374900"/>
              </a:xfrm>
              <a:custGeom>
                <a:avLst/>
                <a:gdLst/>
                <a:ahLst/>
                <a:cxnLst/>
                <a:rect l="l" t="t" r="r" b="b"/>
                <a:pathLst>
                  <a:path w="2371090" h="2374900">
                    <a:moveTo>
                      <a:pt x="1185545" y="0"/>
                    </a:moveTo>
                    <a:lnTo>
                      <a:pt x="1185545" y="0"/>
                    </a:lnTo>
                    <a:cubicBezTo>
                      <a:pt x="1499971" y="0"/>
                      <a:pt x="1801519" y="124905"/>
                      <a:pt x="2023852" y="347238"/>
                    </a:cubicBezTo>
                    <a:cubicBezTo>
                      <a:pt x="2246185" y="569571"/>
                      <a:pt x="2371090" y="871119"/>
                      <a:pt x="2371090" y="1185545"/>
                    </a:cubicBezTo>
                    <a:lnTo>
                      <a:pt x="2371090" y="1189355"/>
                    </a:lnTo>
                    <a:cubicBezTo>
                      <a:pt x="2371090" y="1503781"/>
                      <a:pt x="2246185" y="1805329"/>
                      <a:pt x="2023852" y="2027662"/>
                    </a:cubicBezTo>
                    <a:cubicBezTo>
                      <a:pt x="1801519" y="2249995"/>
                      <a:pt x="1499971" y="2374900"/>
                      <a:pt x="1185545" y="2374900"/>
                    </a:cubicBezTo>
                    <a:lnTo>
                      <a:pt x="1185545" y="2374900"/>
                    </a:lnTo>
                    <a:cubicBezTo>
                      <a:pt x="871119" y="2374900"/>
                      <a:pt x="569571" y="2249995"/>
                      <a:pt x="347238" y="2027662"/>
                    </a:cubicBezTo>
                    <a:cubicBezTo>
                      <a:pt x="124905" y="1805329"/>
                      <a:pt x="0" y="1503781"/>
                      <a:pt x="0" y="1189355"/>
                    </a:cubicBezTo>
                    <a:lnTo>
                      <a:pt x="0" y="1185545"/>
                    </a:lnTo>
                    <a:cubicBezTo>
                      <a:pt x="0" y="871119"/>
                      <a:pt x="124905" y="569571"/>
                      <a:pt x="347238" y="347238"/>
                    </a:cubicBezTo>
                    <a:cubicBezTo>
                      <a:pt x="569571" y="124905"/>
                      <a:pt x="871119" y="0"/>
                      <a:pt x="1185545" y="0"/>
                    </a:cubicBezTo>
                    <a:close/>
                  </a:path>
                </a:pathLst>
              </a:custGeom>
              <a:blipFill>
                <a:blip r:embed="rId4"/>
                <a:stretch>
                  <a:fillRect t="-4" b="-4"/>
                </a:stretch>
              </a:blipFill>
            </p:spPr>
          </p:sp>
        </p:grpSp>
        <p:sp>
          <p:nvSpPr>
            <p:cNvPr id="32" name="Freeform 10">
              <a:extLst>
                <a:ext uri="{FF2B5EF4-FFF2-40B4-BE49-F238E27FC236}">
                  <a16:creationId xmlns:a16="http://schemas.microsoft.com/office/drawing/2014/main" id="{C4371CA8-4A3F-A00B-BBAE-5A5F79651071}"/>
                </a:ext>
              </a:extLst>
            </p:cNvPr>
            <p:cNvSpPr/>
            <p:nvPr/>
          </p:nvSpPr>
          <p:spPr>
            <a:xfrm>
              <a:off x="0" y="0"/>
              <a:ext cx="2311922" cy="2462811"/>
            </a:xfrm>
            <a:custGeom>
              <a:avLst/>
              <a:gdLst/>
              <a:ahLst/>
              <a:cxnLst/>
              <a:rect l="l" t="t" r="r" b="b"/>
              <a:pathLst>
                <a:path w="2311922" h="2462811">
                  <a:moveTo>
                    <a:pt x="0" y="0"/>
                  </a:moveTo>
                  <a:lnTo>
                    <a:pt x="2311922" y="0"/>
                  </a:lnTo>
                  <a:lnTo>
                    <a:pt x="2311922" y="2462811"/>
                  </a:lnTo>
                  <a:lnTo>
                    <a:pt x="0" y="24628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  <p:sp>
          <p:nvSpPr>
            <p:cNvPr id="33" name="Freeform 11">
              <a:extLst>
                <a:ext uri="{FF2B5EF4-FFF2-40B4-BE49-F238E27FC236}">
                  <a16:creationId xmlns:a16="http://schemas.microsoft.com/office/drawing/2014/main" id="{603DF554-ADCB-13B0-7C3F-78DC34A2C348}"/>
                </a:ext>
              </a:extLst>
            </p:cNvPr>
            <p:cNvSpPr/>
            <p:nvPr/>
          </p:nvSpPr>
          <p:spPr>
            <a:xfrm>
              <a:off x="8358935" y="486111"/>
              <a:ext cx="2971272" cy="1490588"/>
            </a:xfrm>
            <a:custGeom>
              <a:avLst/>
              <a:gdLst/>
              <a:ahLst/>
              <a:cxnLst/>
              <a:rect l="l" t="t" r="r" b="b"/>
              <a:pathLst>
                <a:path w="2971272" h="1490588">
                  <a:moveTo>
                    <a:pt x="0" y="0"/>
                  </a:moveTo>
                  <a:lnTo>
                    <a:pt x="2971273" y="0"/>
                  </a:lnTo>
                  <a:lnTo>
                    <a:pt x="2971273" y="1490589"/>
                  </a:lnTo>
                  <a:lnTo>
                    <a:pt x="0" y="14905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  <p:grpSp>
        <p:nvGrpSpPr>
          <p:cNvPr id="39" name="Grup 38">
            <a:extLst>
              <a:ext uri="{FF2B5EF4-FFF2-40B4-BE49-F238E27FC236}">
                <a16:creationId xmlns:a16="http://schemas.microsoft.com/office/drawing/2014/main" id="{25E7AA33-0129-8970-A2C7-10AB44E0B14D}"/>
              </a:ext>
            </a:extLst>
          </p:cNvPr>
          <p:cNvGrpSpPr/>
          <p:nvPr/>
        </p:nvGrpSpPr>
        <p:grpSpPr>
          <a:xfrm>
            <a:off x="1501003" y="2577041"/>
            <a:ext cx="15881170" cy="2326562"/>
            <a:chOff x="1501003" y="2577041"/>
            <a:chExt cx="15881170" cy="2326562"/>
          </a:xfrm>
        </p:grpSpPr>
        <p:sp>
          <p:nvSpPr>
            <p:cNvPr id="37" name="Dikdörtgen 36">
              <a:extLst>
                <a:ext uri="{FF2B5EF4-FFF2-40B4-BE49-F238E27FC236}">
                  <a16:creationId xmlns:a16="http://schemas.microsoft.com/office/drawing/2014/main" id="{A48B5424-02BF-3163-0C8D-E7AFC08EE026}"/>
                </a:ext>
              </a:extLst>
            </p:cNvPr>
            <p:cNvSpPr/>
            <p:nvPr/>
          </p:nvSpPr>
          <p:spPr>
            <a:xfrm>
              <a:off x="2012088" y="2577041"/>
              <a:ext cx="14859000" cy="2326562"/>
            </a:xfrm>
            <a:prstGeom prst="rect">
              <a:avLst/>
            </a:prstGeom>
            <a:solidFill>
              <a:schemeClr val="tx2">
                <a:alpha val="47000"/>
              </a:schemeClr>
            </a:solidFill>
            <a:effectLst>
              <a:glow rad="139700">
                <a:schemeClr val="accent5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dirty="0">
                <a:solidFill>
                  <a:schemeClr val="accent1">
                    <a:lumMod val="75000"/>
                  </a:schemeClr>
                </a:solidFill>
                <a:highlight>
                  <a:srgbClr val="000080"/>
                </a:highlight>
              </a:endParaRP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501003" y="2675324"/>
              <a:ext cx="15881170" cy="196977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/>
              <a:r>
                <a:rPr lang="en-US" sz="3600" b="1" spc="-150" dirty="0" err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Faysalabad</a:t>
              </a:r>
              <a:r>
                <a:rPr lang="en-US" sz="3600" b="1" spc="-150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 </a:t>
              </a:r>
              <a:r>
                <a:rPr lang="en-US" sz="3600" b="1" spc="-150" dirty="0" err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Üniversitesi</a:t>
              </a:r>
              <a:r>
                <a:rPr lang="en-US" sz="3600" b="1" spc="-150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 </a:t>
              </a:r>
              <a:r>
                <a:rPr lang="en-US" sz="3600" b="1" spc="-150" dirty="0" err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ev</a:t>
              </a:r>
              <a:r>
                <a:rPr lang="en-US" sz="3600" b="1" spc="-150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 </a:t>
              </a:r>
              <a:r>
                <a:rPr lang="en-US" sz="3600" b="1" spc="-150" dirty="0" err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sahipliğinde</a:t>
              </a:r>
              <a:endParaRPr lang="tr-TR" sz="3600" b="1" spc="-150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  <a:p>
              <a:pPr algn="ctr"/>
              <a:r>
                <a:rPr lang="en-US" sz="4400" spc="-150" dirty="0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2. </a:t>
              </a:r>
              <a:r>
                <a:rPr lang="en-US" sz="4400" spc="-150" dirty="0" err="1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Uluslararası</a:t>
              </a:r>
              <a:r>
                <a:rPr lang="en-US" sz="4400" spc="-150" dirty="0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4400" spc="-150" dirty="0" err="1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Sosyal</a:t>
              </a:r>
              <a:r>
                <a:rPr lang="en-US" sz="4400" spc="-150" dirty="0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4400" spc="-150" dirty="0" err="1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Bilimler</a:t>
              </a:r>
              <a:r>
                <a:rPr lang="en-US" sz="4400" spc="-150" dirty="0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4400" spc="-150" dirty="0" err="1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ve</a:t>
              </a:r>
              <a:r>
                <a:rPr lang="en-US" sz="4400" spc="-150" dirty="0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4400" spc="-150" dirty="0" err="1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Yönetim</a:t>
              </a:r>
              <a:r>
                <a:rPr lang="en-US" sz="4400" spc="-150" dirty="0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4400" spc="-150" dirty="0" err="1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Çalışmaları</a:t>
              </a:r>
              <a:r>
                <a:rPr lang="en-US" sz="4400" spc="-150" dirty="0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4400" spc="-150" dirty="0" err="1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Kongresi</a:t>
              </a:r>
              <a:endParaRPr lang="tr-TR" sz="4400" spc="-15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  <a:p>
              <a:pPr algn="ctr"/>
              <a:r>
                <a:rPr lang="en-US" sz="4800" b="1" spc="-150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YAPAY ZEKA ÇAĞINDA YÖNETİM VE TOPLUMSAL DÖNÜŞÜM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5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Resim 11">
            <a:extLst>
              <a:ext uri="{FF2B5EF4-FFF2-40B4-BE49-F238E27FC236}">
                <a16:creationId xmlns:a16="http://schemas.microsoft.com/office/drawing/2014/main" id="{A1898C82-D422-C7D8-5970-299024BCE75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2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401300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1000"/>
              </a:srgbClr>
            </a:outerShdw>
          </a:effectLst>
        </p:spPr>
      </p:pic>
      <p:grpSp>
        <p:nvGrpSpPr>
          <p:cNvPr id="3" name="Group 3"/>
          <p:cNvGrpSpPr/>
          <p:nvPr/>
        </p:nvGrpSpPr>
        <p:grpSpPr>
          <a:xfrm>
            <a:off x="1263691" y="3266143"/>
            <a:ext cx="15995609" cy="7813722"/>
            <a:chOff x="0" y="0"/>
            <a:chExt cx="21327478" cy="1041829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1327473" cy="10418293"/>
            </a:xfrm>
            <a:custGeom>
              <a:avLst/>
              <a:gdLst/>
              <a:ahLst/>
              <a:cxnLst/>
              <a:rect l="l" t="t" r="r" b="b"/>
              <a:pathLst>
                <a:path w="21327473" h="10418293">
                  <a:moveTo>
                    <a:pt x="0" y="0"/>
                  </a:moveTo>
                  <a:lnTo>
                    <a:pt x="21327473" y="0"/>
                  </a:lnTo>
                  <a:lnTo>
                    <a:pt x="21327473" y="10418293"/>
                  </a:lnTo>
                  <a:lnTo>
                    <a:pt x="0" y="1041829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6544" r="-6544" b="9781"/>
              </a:stretch>
            </a:blip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21327478" cy="1046592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931316" lvl="1" indent="-465658" algn="l">
                <a:lnSpc>
                  <a:spcPts val="4620"/>
                </a:lnSpc>
                <a:buFont typeface="Arial"/>
                <a:buChar char="•"/>
              </a:pPr>
              <a:r>
                <a:rPr lang="en-US" sz="4200" dirty="0">
                  <a:solidFill>
                    <a:srgbClr val="00206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Bu </a:t>
              </a:r>
              <a:r>
                <a:rPr lang="en-US" sz="4200" dirty="0" err="1">
                  <a:solidFill>
                    <a:srgbClr val="00206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sunum</a:t>
              </a:r>
              <a:r>
                <a:rPr lang="en-US" sz="4200" dirty="0">
                  <a:solidFill>
                    <a:srgbClr val="00206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4200" dirty="0" err="1">
                  <a:solidFill>
                    <a:srgbClr val="00206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şablonu</a:t>
              </a:r>
              <a:r>
                <a:rPr lang="en-US" sz="4200" dirty="0">
                  <a:solidFill>
                    <a:srgbClr val="00206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, </a:t>
              </a:r>
              <a:r>
                <a:rPr lang="en-US" sz="4200" dirty="0" err="1">
                  <a:solidFill>
                    <a:srgbClr val="00206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Akademik</a:t>
              </a:r>
              <a:r>
                <a:rPr lang="en-US" sz="4200" dirty="0">
                  <a:solidFill>
                    <a:srgbClr val="00206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4200" dirty="0" err="1">
                  <a:solidFill>
                    <a:srgbClr val="00206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Çalışmalar</a:t>
              </a:r>
              <a:r>
                <a:rPr lang="en-US" sz="4200" dirty="0">
                  <a:solidFill>
                    <a:srgbClr val="00206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4200" dirty="0" err="1">
                  <a:solidFill>
                    <a:srgbClr val="00206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Kongresi’nde</a:t>
              </a:r>
              <a:r>
                <a:rPr lang="en-US" sz="4200" dirty="0">
                  <a:solidFill>
                    <a:srgbClr val="00206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4200" dirty="0" err="1">
                  <a:solidFill>
                    <a:srgbClr val="00206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kullanılmak</a:t>
              </a:r>
              <a:r>
                <a:rPr lang="en-US" sz="4200" dirty="0">
                  <a:solidFill>
                    <a:srgbClr val="00206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4200" dirty="0" err="1">
                  <a:solidFill>
                    <a:srgbClr val="00206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üzere</a:t>
              </a:r>
              <a:r>
                <a:rPr lang="en-US" sz="4200" dirty="0">
                  <a:solidFill>
                    <a:srgbClr val="00206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4200" dirty="0" err="1">
                  <a:solidFill>
                    <a:srgbClr val="00206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hazırlanmıştır</a:t>
              </a:r>
              <a:r>
                <a:rPr lang="en-US" sz="4200" dirty="0">
                  <a:solidFill>
                    <a:srgbClr val="00206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. </a:t>
              </a:r>
            </a:p>
            <a:p>
              <a:pPr algn="l">
                <a:lnSpc>
                  <a:spcPts val="4620"/>
                </a:lnSpc>
              </a:pPr>
              <a:endParaRPr lang="en-US" sz="4200" dirty="0">
                <a:solidFill>
                  <a:srgbClr val="002060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  <a:p>
              <a:pPr marL="931316" lvl="1" indent="-465658" algn="l">
                <a:lnSpc>
                  <a:spcPts val="4620"/>
                </a:lnSpc>
                <a:buFont typeface="Arial"/>
                <a:buChar char="•"/>
              </a:pPr>
              <a:r>
                <a:rPr lang="en-US" sz="4200" dirty="0" err="1">
                  <a:solidFill>
                    <a:srgbClr val="00206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Sunumdaki</a:t>
              </a:r>
              <a:r>
                <a:rPr lang="en-US" sz="4200" dirty="0">
                  <a:solidFill>
                    <a:srgbClr val="00206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4200" dirty="0" err="1">
                  <a:solidFill>
                    <a:srgbClr val="00206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görseller</a:t>
              </a:r>
              <a:r>
                <a:rPr lang="en-US" sz="4200" dirty="0">
                  <a:solidFill>
                    <a:srgbClr val="00206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4200" b="1" dirty="0" err="1">
                  <a:solidFill>
                    <a:srgbClr val="00206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yüksek</a:t>
              </a:r>
              <a:r>
                <a:rPr lang="en-US" sz="4200" b="1" dirty="0">
                  <a:solidFill>
                    <a:srgbClr val="00206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 </a:t>
              </a:r>
              <a:r>
                <a:rPr lang="en-US" sz="4200" b="1" dirty="0" err="1">
                  <a:solidFill>
                    <a:srgbClr val="00206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çözünürlükte</a:t>
              </a:r>
              <a:r>
                <a:rPr lang="en-US" sz="4200" b="1" dirty="0">
                  <a:solidFill>
                    <a:srgbClr val="00206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 (minimum 300 DPI)</a:t>
              </a:r>
              <a:r>
                <a:rPr lang="en-US" sz="4200" dirty="0">
                  <a:solidFill>
                    <a:srgbClr val="00206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4200" dirty="0" err="1">
                  <a:solidFill>
                    <a:srgbClr val="00206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olmalı</a:t>
              </a:r>
              <a:r>
                <a:rPr lang="en-US" sz="4200" dirty="0">
                  <a:solidFill>
                    <a:srgbClr val="00206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, </a:t>
              </a:r>
              <a:r>
                <a:rPr lang="en-US" sz="4200" dirty="0" err="1">
                  <a:solidFill>
                    <a:srgbClr val="00206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yazı</a:t>
              </a:r>
              <a:r>
                <a:rPr lang="en-US" sz="4200" dirty="0">
                  <a:solidFill>
                    <a:srgbClr val="00206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4200" dirty="0" err="1">
                  <a:solidFill>
                    <a:srgbClr val="00206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boyutları</a:t>
              </a:r>
              <a:r>
                <a:rPr lang="en-US" sz="4200" dirty="0">
                  <a:solidFill>
                    <a:srgbClr val="00206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4200" b="1" dirty="0" err="1">
                  <a:solidFill>
                    <a:srgbClr val="00206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arka</a:t>
              </a:r>
              <a:r>
                <a:rPr lang="en-US" sz="4200" b="1" dirty="0">
                  <a:solidFill>
                    <a:srgbClr val="00206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 </a:t>
              </a:r>
              <a:r>
                <a:rPr lang="en-US" sz="4200" b="1" dirty="0" err="1">
                  <a:solidFill>
                    <a:srgbClr val="00206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sıradan</a:t>
              </a:r>
              <a:r>
                <a:rPr lang="en-US" sz="4200" b="1" dirty="0">
                  <a:solidFill>
                    <a:srgbClr val="00206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 </a:t>
              </a:r>
              <a:r>
                <a:rPr lang="en-US" sz="4200" b="1" dirty="0" err="1">
                  <a:solidFill>
                    <a:srgbClr val="00206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okunabilir</a:t>
              </a:r>
              <a:r>
                <a:rPr lang="en-US" sz="4200" b="1" dirty="0">
                  <a:solidFill>
                    <a:srgbClr val="00206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 </a:t>
              </a:r>
              <a:r>
                <a:rPr lang="en-US" sz="4200" b="1" dirty="0" err="1">
                  <a:solidFill>
                    <a:srgbClr val="00206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büyüklükte</a:t>
              </a:r>
              <a:r>
                <a:rPr lang="en-US" sz="4200" dirty="0">
                  <a:solidFill>
                    <a:srgbClr val="00206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4200" dirty="0" err="1">
                  <a:solidFill>
                    <a:srgbClr val="00206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seçilmelidir</a:t>
              </a:r>
              <a:r>
                <a:rPr lang="en-US" sz="4200" dirty="0">
                  <a:solidFill>
                    <a:srgbClr val="00206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.</a:t>
              </a:r>
            </a:p>
            <a:p>
              <a:pPr algn="l">
                <a:lnSpc>
                  <a:spcPts val="4620"/>
                </a:lnSpc>
              </a:pPr>
              <a:endParaRPr lang="en-US" sz="4200" dirty="0">
                <a:solidFill>
                  <a:srgbClr val="002060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  <a:p>
              <a:pPr marL="931316" lvl="1" indent="-465658" algn="l">
                <a:lnSpc>
                  <a:spcPts val="4620"/>
                </a:lnSpc>
                <a:buFont typeface="Arial"/>
                <a:buChar char="•"/>
              </a:pPr>
              <a:r>
                <a:rPr lang="en-US" sz="4200" dirty="0" err="1">
                  <a:solidFill>
                    <a:srgbClr val="00206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Oturum</a:t>
              </a:r>
              <a:r>
                <a:rPr lang="en-US" sz="4200" dirty="0">
                  <a:solidFill>
                    <a:srgbClr val="00206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4200" dirty="0" err="1">
                  <a:solidFill>
                    <a:srgbClr val="00206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saatinden</a:t>
              </a:r>
              <a:r>
                <a:rPr lang="en-US" sz="4200" dirty="0">
                  <a:solidFill>
                    <a:srgbClr val="00206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4200" dirty="0" err="1">
                  <a:solidFill>
                    <a:srgbClr val="00206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önce</a:t>
              </a:r>
              <a:r>
                <a:rPr lang="en-US" sz="4200" dirty="0">
                  <a:solidFill>
                    <a:srgbClr val="00206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4200" dirty="0" err="1">
                  <a:solidFill>
                    <a:srgbClr val="00206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salonda</a:t>
              </a:r>
              <a:r>
                <a:rPr lang="en-US" sz="4200" dirty="0">
                  <a:solidFill>
                    <a:srgbClr val="00206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/</a:t>
              </a:r>
              <a:r>
                <a:rPr lang="en-US" sz="4200" dirty="0" err="1">
                  <a:solidFill>
                    <a:srgbClr val="00206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çevrim</a:t>
              </a:r>
              <a:r>
                <a:rPr lang="en-US" sz="4200" dirty="0">
                  <a:solidFill>
                    <a:srgbClr val="00206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4200" dirty="0" err="1">
                  <a:solidFill>
                    <a:srgbClr val="00206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içi</a:t>
              </a:r>
              <a:r>
                <a:rPr lang="en-US" sz="4200" dirty="0">
                  <a:solidFill>
                    <a:srgbClr val="00206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4200" dirty="0" err="1">
                  <a:solidFill>
                    <a:srgbClr val="00206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platformda</a:t>
              </a:r>
              <a:r>
                <a:rPr lang="en-US" sz="4200" dirty="0">
                  <a:solidFill>
                    <a:srgbClr val="00206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4200" dirty="0" err="1">
                  <a:solidFill>
                    <a:srgbClr val="00206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hazır</a:t>
              </a:r>
              <a:r>
                <a:rPr lang="en-US" sz="4200" dirty="0">
                  <a:solidFill>
                    <a:srgbClr val="00206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4200" dirty="0" err="1">
                  <a:solidFill>
                    <a:srgbClr val="00206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bulununuz</a:t>
              </a:r>
              <a:r>
                <a:rPr lang="en-US" sz="4200" dirty="0">
                  <a:solidFill>
                    <a:srgbClr val="00206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. </a:t>
              </a:r>
            </a:p>
            <a:p>
              <a:pPr algn="l">
                <a:lnSpc>
                  <a:spcPts val="4620"/>
                </a:lnSpc>
              </a:pPr>
              <a:endParaRPr lang="en-US" sz="4200" dirty="0">
                <a:solidFill>
                  <a:srgbClr val="002060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  <a:p>
              <a:pPr marL="931545" lvl="1" indent="-465772" algn="l">
                <a:lnSpc>
                  <a:spcPts val="4620"/>
                </a:lnSpc>
                <a:buFont typeface="Arial"/>
                <a:buChar char="•"/>
              </a:pPr>
              <a:r>
                <a:rPr lang="en-US" sz="4200" dirty="0" err="1">
                  <a:solidFill>
                    <a:srgbClr val="00206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Sunum</a:t>
              </a:r>
              <a:r>
                <a:rPr lang="en-US" sz="4200" dirty="0">
                  <a:solidFill>
                    <a:srgbClr val="00206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4200" dirty="0" err="1">
                  <a:solidFill>
                    <a:srgbClr val="00206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dosyanızı</a:t>
              </a:r>
              <a:r>
                <a:rPr lang="en-US" sz="4200" dirty="0">
                  <a:solidFill>
                    <a:srgbClr val="00206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, </a:t>
              </a:r>
              <a:r>
                <a:rPr lang="en-US" sz="4200" dirty="0" err="1">
                  <a:solidFill>
                    <a:srgbClr val="00206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oturumunuz</a:t>
              </a:r>
              <a:r>
                <a:rPr lang="en-US" sz="4200" dirty="0">
                  <a:solidFill>
                    <a:srgbClr val="00206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4200" dirty="0" err="1">
                  <a:solidFill>
                    <a:srgbClr val="00206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başlamadan</a:t>
              </a:r>
              <a:r>
                <a:rPr lang="en-US" sz="4200" dirty="0">
                  <a:solidFill>
                    <a:srgbClr val="00206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4200" dirty="0" err="1">
                  <a:solidFill>
                    <a:srgbClr val="00206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önce</a:t>
              </a:r>
              <a:r>
                <a:rPr lang="en-US" sz="4200" dirty="0">
                  <a:solidFill>
                    <a:srgbClr val="00206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4200" b="1" dirty="0" err="1">
                  <a:solidFill>
                    <a:srgbClr val="00206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bir</a:t>
              </a:r>
              <a:r>
                <a:rPr lang="en-US" sz="4200" b="1" dirty="0">
                  <a:solidFill>
                    <a:srgbClr val="00206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 flash </a:t>
              </a:r>
              <a:r>
                <a:rPr lang="en-US" sz="4200" b="1" dirty="0" err="1">
                  <a:solidFill>
                    <a:srgbClr val="00206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sürücüyle</a:t>
              </a:r>
              <a:r>
                <a:rPr lang="en-US" sz="4200" b="1" dirty="0">
                  <a:solidFill>
                    <a:srgbClr val="00206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 </a:t>
              </a:r>
              <a:r>
                <a:rPr lang="en-US" sz="4200" dirty="0" err="1">
                  <a:solidFill>
                    <a:srgbClr val="00206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kontrol</a:t>
              </a:r>
              <a:r>
                <a:rPr lang="en-US" sz="4200" dirty="0">
                  <a:solidFill>
                    <a:srgbClr val="00206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4200" dirty="0" err="1">
                  <a:solidFill>
                    <a:srgbClr val="00206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masasına</a:t>
              </a:r>
              <a:r>
                <a:rPr lang="en-US" sz="4200" b="1" dirty="0">
                  <a:solidFill>
                    <a:srgbClr val="00206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 </a:t>
              </a:r>
              <a:r>
                <a:rPr lang="en-US" sz="4200" dirty="0" err="1">
                  <a:solidFill>
                    <a:srgbClr val="00206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getirmeniz</a:t>
              </a:r>
              <a:r>
                <a:rPr lang="en-US" sz="4200" dirty="0">
                  <a:solidFill>
                    <a:srgbClr val="00206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4200" dirty="0" err="1">
                  <a:solidFill>
                    <a:srgbClr val="00206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ve</a:t>
              </a:r>
              <a:r>
                <a:rPr lang="en-US" sz="4200" dirty="0">
                  <a:solidFill>
                    <a:srgbClr val="00206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4200" dirty="0" err="1">
                  <a:solidFill>
                    <a:srgbClr val="00206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sisteme</a:t>
              </a:r>
              <a:r>
                <a:rPr lang="en-US" sz="4200" dirty="0">
                  <a:solidFill>
                    <a:srgbClr val="00206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4200" dirty="0" err="1">
                  <a:solidFill>
                    <a:srgbClr val="00206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yükleyerek</a:t>
              </a:r>
              <a:r>
                <a:rPr lang="en-US" sz="4200" dirty="0">
                  <a:solidFill>
                    <a:srgbClr val="00206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4200" dirty="0" err="1">
                  <a:solidFill>
                    <a:srgbClr val="00206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kontrolleri</a:t>
              </a:r>
              <a:r>
                <a:rPr lang="en-US" sz="4200" dirty="0">
                  <a:solidFill>
                    <a:srgbClr val="00206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4200" dirty="0" err="1">
                  <a:solidFill>
                    <a:srgbClr val="00206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yapmanız</a:t>
              </a:r>
              <a:r>
                <a:rPr lang="en-US" sz="4200" dirty="0">
                  <a:solidFill>
                    <a:srgbClr val="00206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</a:t>
              </a:r>
              <a:r>
                <a:rPr lang="en-US" sz="4200" dirty="0" err="1">
                  <a:solidFill>
                    <a:srgbClr val="00206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gerekmektedir</a:t>
              </a:r>
              <a:r>
                <a:rPr lang="en-US" sz="4200" dirty="0">
                  <a:solidFill>
                    <a:srgbClr val="00206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.</a:t>
              </a:r>
            </a:p>
            <a:p>
              <a:pPr marL="931545" lvl="1" indent="-465772" algn="l">
                <a:lnSpc>
                  <a:spcPts val="4620"/>
                </a:lnSpc>
              </a:pPr>
              <a:endParaRPr lang="en-US" sz="4200" dirty="0">
                <a:solidFill>
                  <a:srgbClr val="002060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168009" y="2485454"/>
            <a:ext cx="6912173" cy="7589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84"/>
              </a:lnSpc>
              <a:spcBef>
                <a:spcPct val="0"/>
              </a:spcBef>
            </a:pPr>
            <a:r>
              <a:rPr lang="en-US" sz="4800" b="1">
                <a:solidFill>
                  <a:srgbClr val="00206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Sunumla İlgili Genel Bilgiler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701920" y="461844"/>
            <a:ext cx="8497656" cy="1847108"/>
            <a:chOff x="0" y="0"/>
            <a:chExt cx="11330208" cy="2462811"/>
          </a:xfrm>
        </p:grpSpPr>
        <p:grpSp>
          <p:nvGrpSpPr>
            <p:cNvPr id="8" name="Group 8"/>
            <p:cNvGrpSpPr/>
            <p:nvPr/>
          </p:nvGrpSpPr>
          <p:grpSpPr>
            <a:xfrm>
              <a:off x="4719589" y="183498"/>
              <a:ext cx="2092453" cy="2095815"/>
              <a:chOff x="0" y="0"/>
              <a:chExt cx="2371090" cy="2374900"/>
            </a:xfrm>
          </p:grpSpPr>
          <p:sp>
            <p:nvSpPr>
              <p:cNvPr id="9" name="Freeform 9" descr="Yuvarlak Loge T"/>
              <p:cNvSpPr/>
              <p:nvPr/>
            </p:nvSpPr>
            <p:spPr>
              <a:xfrm>
                <a:off x="0" y="0"/>
                <a:ext cx="2371090" cy="2374900"/>
              </a:xfrm>
              <a:custGeom>
                <a:avLst/>
                <a:gdLst/>
                <a:ahLst/>
                <a:cxnLst/>
                <a:rect l="l" t="t" r="r" b="b"/>
                <a:pathLst>
                  <a:path w="2371090" h="2374900">
                    <a:moveTo>
                      <a:pt x="1185545" y="0"/>
                    </a:moveTo>
                    <a:lnTo>
                      <a:pt x="1185545" y="0"/>
                    </a:lnTo>
                    <a:cubicBezTo>
                      <a:pt x="1499971" y="0"/>
                      <a:pt x="1801519" y="124905"/>
                      <a:pt x="2023852" y="347238"/>
                    </a:cubicBezTo>
                    <a:cubicBezTo>
                      <a:pt x="2246185" y="569571"/>
                      <a:pt x="2371090" y="871119"/>
                      <a:pt x="2371090" y="1185545"/>
                    </a:cubicBezTo>
                    <a:lnTo>
                      <a:pt x="2371090" y="1189355"/>
                    </a:lnTo>
                    <a:cubicBezTo>
                      <a:pt x="2371090" y="1503781"/>
                      <a:pt x="2246185" y="1805329"/>
                      <a:pt x="2023852" y="2027662"/>
                    </a:cubicBezTo>
                    <a:cubicBezTo>
                      <a:pt x="1801519" y="2249995"/>
                      <a:pt x="1499971" y="2374900"/>
                      <a:pt x="1185545" y="2374900"/>
                    </a:cubicBezTo>
                    <a:lnTo>
                      <a:pt x="1185545" y="2374900"/>
                    </a:lnTo>
                    <a:cubicBezTo>
                      <a:pt x="871119" y="2374900"/>
                      <a:pt x="569571" y="2249995"/>
                      <a:pt x="347238" y="2027662"/>
                    </a:cubicBezTo>
                    <a:cubicBezTo>
                      <a:pt x="124905" y="1805329"/>
                      <a:pt x="0" y="1503781"/>
                      <a:pt x="0" y="1189355"/>
                    </a:cubicBezTo>
                    <a:lnTo>
                      <a:pt x="0" y="1185545"/>
                    </a:lnTo>
                    <a:cubicBezTo>
                      <a:pt x="0" y="871119"/>
                      <a:pt x="124905" y="569571"/>
                      <a:pt x="347238" y="347238"/>
                    </a:cubicBezTo>
                    <a:cubicBezTo>
                      <a:pt x="569571" y="124905"/>
                      <a:pt x="871119" y="0"/>
                      <a:pt x="1185545" y="0"/>
                    </a:cubicBezTo>
                    <a:close/>
                  </a:path>
                </a:pathLst>
              </a:custGeom>
              <a:blipFill>
                <a:blip r:embed="rId4"/>
                <a:stretch>
                  <a:fillRect t="-4" b="-4"/>
                </a:stretch>
              </a:blipFill>
            </p:spPr>
          </p:sp>
        </p:grpSp>
        <p:sp>
          <p:nvSpPr>
            <p:cNvPr id="10" name="Freeform 10"/>
            <p:cNvSpPr/>
            <p:nvPr/>
          </p:nvSpPr>
          <p:spPr>
            <a:xfrm>
              <a:off x="0" y="0"/>
              <a:ext cx="2311922" cy="2462811"/>
            </a:xfrm>
            <a:custGeom>
              <a:avLst/>
              <a:gdLst/>
              <a:ahLst/>
              <a:cxnLst/>
              <a:rect l="l" t="t" r="r" b="b"/>
              <a:pathLst>
                <a:path w="2311922" h="2462811">
                  <a:moveTo>
                    <a:pt x="0" y="0"/>
                  </a:moveTo>
                  <a:lnTo>
                    <a:pt x="2311922" y="0"/>
                  </a:lnTo>
                  <a:lnTo>
                    <a:pt x="2311922" y="2462811"/>
                  </a:lnTo>
                  <a:lnTo>
                    <a:pt x="0" y="24628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>
              <a:off x="8358935" y="486111"/>
              <a:ext cx="2971272" cy="1490588"/>
            </a:xfrm>
            <a:custGeom>
              <a:avLst/>
              <a:gdLst/>
              <a:ahLst/>
              <a:cxnLst/>
              <a:rect l="l" t="t" r="r" b="b"/>
              <a:pathLst>
                <a:path w="2971272" h="1490588">
                  <a:moveTo>
                    <a:pt x="0" y="0"/>
                  </a:moveTo>
                  <a:lnTo>
                    <a:pt x="2971273" y="0"/>
                  </a:lnTo>
                  <a:lnTo>
                    <a:pt x="2971273" y="1490589"/>
                  </a:lnTo>
                  <a:lnTo>
                    <a:pt x="0" y="14905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Resim 11">
            <a:extLst>
              <a:ext uri="{FF2B5EF4-FFF2-40B4-BE49-F238E27FC236}">
                <a16:creationId xmlns:a16="http://schemas.microsoft.com/office/drawing/2014/main" id="{FC6404E1-7438-AAC8-FB3E-DBA21CD1D5B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2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401300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1000"/>
              </a:srgbClr>
            </a:outerShdw>
          </a:effectLst>
        </p:spPr>
      </p:pic>
      <p:grpSp>
        <p:nvGrpSpPr>
          <p:cNvPr id="2" name="Group 2"/>
          <p:cNvGrpSpPr/>
          <p:nvPr/>
        </p:nvGrpSpPr>
        <p:grpSpPr>
          <a:xfrm>
            <a:off x="1257300" y="3017460"/>
            <a:ext cx="15995609" cy="7049432"/>
            <a:chOff x="0" y="0"/>
            <a:chExt cx="21327478" cy="939924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327473" cy="9399239"/>
            </a:xfrm>
            <a:custGeom>
              <a:avLst/>
              <a:gdLst/>
              <a:ahLst/>
              <a:cxnLst/>
              <a:rect l="l" t="t" r="r" b="b"/>
              <a:pathLst>
                <a:path w="21327473" h="9399239">
                  <a:moveTo>
                    <a:pt x="0" y="0"/>
                  </a:moveTo>
                  <a:lnTo>
                    <a:pt x="21327473" y="0"/>
                  </a:lnTo>
                  <a:lnTo>
                    <a:pt x="21327473" y="9399239"/>
                  </a:lnTo>
                  <a:lnTo>
                    <a:pt x="0" y="939923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6544" r="-6544"/>
              </a:stretch>
            </a:blipFill>
          </p:spPr>
        </p:sp>
        <p:sp>
          <p:nvSpPr>
            <p:cNvPr id="4" name="TextBox 4"/>
            <p:cNvSpPr txBox="1"/>
            <p:nvPr/>
          </p:nvSpPr>
          <p:spPr>
            <a:xfrm>
              <a:off x="0" y="-123825"/>
              <a:ext cx="21327478" cy="952306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931316" lvl="1" indent="-465658" algn="l">
                <a:lnSpc>
                  <a:spcPts val="5418"/>
                </a:lnSpc>
                <a:buFont typeface="Arial"/>
                <a:buChar char="•"/>
              </a:pPr>
              <a:r>
                <a:rPr lang="en-US" sz="4200">
                  <a:solidFill>
                    <a:srgbClr val="00206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Oturumlardaki her bir sunum, maksimum </a:t>
              </a:r>
              <a:r>
                <a:rPr lang="en-US" sz="4200" b="1">
                  <a:solidFill>
                    <a:srgbClr val="00206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15 dakika sunum + 5 dakika soru-cevap</a:t>
              </a:r>
              <a:r>
                <a:rPr lang="en-US" sz="4200">
                  <a:solidFill>
                    <a:srgbClr val="00206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 formatında gerçekleştirilir. </a:t>
              </a:r>
            </a:p>
            <a:p>
              <a:pPr algn="l">
                <a:lnSpc>
                  <a:spcPts val="5418"/>
                </a:lnSpc>
              </a:pPr>
              <a:endParaRPr lang="en-US" sz="4200">
                <a:solidFill>
                  <a:srgbClr val="002060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  <a:p>
              <a:pPr marL="1508760" lvl="2" indent="-502920" algn="l">
                <a:lnSpc>
                  <a:spcPts val="4644"/>
                </a:lnSpc>
                <a:buFont typeface="Arial"/>
                <a:buChar char="⚬"/>
              </a:pPr>
              <a:r>
                <a:rPr lang="en-US" sz="3600" i="1">
                  <a:solidFill>
                    <a:srgbClr val="002060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Süre planlaması, oturum yoğunluğuna göre oturum başkanı tarafından değiştirilebilir.</a:t>
              </a:r>
            </a:p>
            <a:p>
              <a:pPr marL="1508760" lvl="2" indent="-502920" algn="l">
                <a:lnSpc>
                  <a:spcPts val="4644"/>
                </a:lnSpc>
                <a:buFont typeface="Arial"/>
                <a:buChar char="⚬"/>
              </a:pPr>
              <a:r>
                <a:rPr lang="en-US" sz="3600" i="1">
                  <a:solidFill>
                    <a:srgbClr val="002060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Önerilen maksimum slayt sayfa sayısı, başlık ve sonuçlar vb. dahil olmak üzere 15'tir. 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761530" y="3496772"/>
            <a:ext cx="6912173" cy="7589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84"/>
              </a:lnSpc>
              <a:spcBef>
                <a:spcPct val="0"/>
              </a:spcBef>
            </a:pPr>
            <a:r>
              <a:rPr lang="en-US" sz="4800" b="1">
                <a:solidFill>
                  <a:srgbClr val="00206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Sunumla İlgili Genel Bilgiler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701920" y="461844"/>
            <a:ext cx="8497656" cy="1847108"/>
            <a:chOff x="0" y="0"/>
            <a:chExt cx="11330208" cy="2462811"/>
          </a:xfrm>
        </p:grpSpPr>
        <p:grpSp>
          <p:nvGrpSpPr>
            <p:cNvPr id="8" name="Group 8"/>
            <p:cNvGrpSpPr/>
            <p:nvPr/>
          </p:nvGrpSpPr>
          <p:grpSpPr>
            <a:xfrm>
              <a:off x="4719589" y="183498"/>
              <a:ext cx="2092453" cy="2095815"/>
              <a:chOff x="0" y="0"/>
              <a:chExt cx="2371090" cy="2374900"/>
            </a:xfrm>
          </p:grpSpPr>
          <p:sp>
            <p:nvSpPr>
              <p:cNvPr id="9" name="Freeform 9" descr="Yuvarlak Loge T"/>
              <p:cNvSpPr/>
              <p:nvPr/>
            </p:nvSpPr>
            <p:spPr>
              <a:xfrm>
                <a:off x="0" y="0"/>
                <a:ext cx="2371090" cy="2374900"/>
              </a:xfrm>
              <a:custGeom>
                <a:avLst/>
                <a:gdLst/>
                <a:ahLst/>
                <a:cxnLst/>
                <a:rect l="l" t="t" r="r" b="b"/>
                <a:pathLst>
                  <a:path w="2371090" h="2374900">
                    <a:moveTo>
                      <a:pt x="1185545" y="0"/>
                    </a:moveTo>
                    <a:lnTo>
                      <a:pt x="1185545" y="0"/>
                    </a:lnTo>
                    <a:cubicBezTo>
                      <a:pt x="1499971" y="0"/>
                      <a:pt x="1801519" y="124905"/>
                      <a:pt x="2023852" y="347238"/>
                    </a:cubicBezTo>
                    <a:cubicBezTo>
                      <a:pt x="2246185" y="569571"/>
                      <a:pt x="2371090" y="871119"/>
                      <a:pt x="2371090" y="1185545"/>
                    </a:cubicBezTo>
                    <a:lnTo>
                      <a:pt x="2371090" y="1189355"/>
                    </a:lnTo>
                    <a:cubicBezTo>
                      <a:pt x="2371090" y="1503781"/>
                      <a:pt x="2246185" y="1805329"/>
                      <a:pt x="2023852" y="2027662"/>
                    </a:cubicBezTo>
                    <a:cubicBezTo>
                      <a:pt x="1801519" y="2249995"/>
                      <a:pt x="1499971" y="2374900"/>
                      <a:pt x="1185545" y="2374900"/>
                    </a:cubicBezTo>
                    <a:lnTo>
                      <a:pt x="1185545" y="2374900"/>
                    </a:lnTo>
                    <a:cubicBezTo>
                      <a:pt x="871119" y="2374900"/>
                      <a:pt x="569571" y="2249995"/>
                      <a:pt x="347238" y="2027662"/>
                    </a:cubicBezTo>
                    <a:cubicBezTo>
                      <a:pt x="124905" y="1805329"/>
                      <a:pt x="0" y="1503781"/>
                      <a:pt x="0" y="1189355"/>
                    </a:cubicBezTo>
                    <a:lnTo>
                      <a:pt x="0" y="1185545"/>
                    </a:lnTo>
                    <a:cubicBezTo>
                      <a:pt x="0" y="871119"/>
                      <a:pt x="124905" y="569571"/>
                      <a:pt x="347238" y="347238"/>
                    </a:cubicBezTo>
                    <a:cubicBezTo>
                      <a:pt x="569571" y="124905"/>
                      <a:pt x="871119" y="0"/>
                      <a:pt x="1185545" y="0"/>
                    </a:cubicBezTo>
                    <a:close/>
                  </a:path>
                </a:pathLst>
              </a:custGeom>
              <a:blipFill>
                <a:blip r:embed="rId4"/>
                <a:stretch>
                  <a:fillRect t="-4" b="-4"/>
                </a:stretch>
              </a:blipFill>
            </p:spPr>
          </p:sp>
        </p:grpSp>
        <p:sp>
          <p:nvSpPr>
            <p:cNvPr id="10" name="Freeform 10"/>
            <p:cNvSpPr/>
            <p:nvPr/>
          </p:nvSpPr>
          <p:spPr>
            <a:xfrm>
              <a:off x="0" y="0"/>
              <a:ext cx="2311922" cy="2462811"/>
            </a:xfrm>
            <a:custGeom>
              <a:avLst/>
              <a:gdLst/>
              <a:ahLst/>
              <a:cxnLst/>
              <a:rect l="l" t="t" r="r" b="b"/>
              <a:pathLst>
                <a:path w="2311922" h="2462811">
                  <a:moveTo>
                    <a:pt x="0" y="0"/>
                  </a:moveTo>
                  <a:lnTo>
                    <a:pt x="2311922" y="0"/>
                  </a:lnTo>
                  <a:lnTo>
                    <a:pt x="2311922" y="2462811"/>
                  </a:lnTo>
                  <a:lnTo>
                    <a:pt x="0" y="24628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>
              <a:off x="8358935" y="486111"/>
              <a:ext cx="2971272" cy="1490588"/>
            </a:xfrm>
            <a:custGeom>
              <a:avLst/>
              <a:gdLst/>
              <a:ahLst/>
              <a:cxnLst/>
              <a:rect l="l" t="t" r="r" b="b"/>
              <a:pathLst>
                <a:path w="2971272" h="1490588">
                  <a:moveTo>
                    <a:pt x="0" y="0"/>
                  </a:moveTo>
                  <a:lnTo>
                    <a:pt x="2971273" y="0"/>
                  </a:lnTo>
                  <a:lnTo>
                    <a:pt x="2971273" y="1490589"/>
                  </a:lnTo>
                  <a:lnTo>
                    <a:pt x="0" y="14905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Resim 11">
            <a:extLst>
              <a:ext uri="{FF2B5EF4-FFF2-40B4-BE49-F238E27FC236}">
                <a16:creationId xmlns:a16="http://schemas.microsoft.com/office/drawing/2014/main" id="{39325A54-1E84-1653-3241-83415D630A4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2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401300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1000"/>
              </a:srgbClr>
            </a:outerShdw>
          </a:effectLst>
        </p:spPr>
      </p:pic>
      <p:grpSp>
        <p:nvGrpSpPr>
          <p:cNvPr id="2" name="Group 2"/>
          <p:cNvGrpSpPr/>
          <p:nvPr/>
        </p:nvGrpSpPr>
        <p:grpSpPr>
          <a:xfrm>
            <a:off x="1257300" y="2982588"/>
            <a:ext cx="15995609" cy="7049432"/>
            <a:chOff x="0" y="0"/>
            <a:chExt cx="21327478" cy="939924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327473" cy="9399239"/>
            </a:xfrm>
            <a:custGeom>
              <a:avLst/>
              <a:gdLst/>
              <a:ahLst/>
              <a:cxnLst/>
              <a:rect l="l" t="t" r="r" b="b"/>
              <a:pathLst>
                <a:path w="21327473" h="9399239">
                  <a:moveTo>
                    <a:pt x="0" y="0"/>
                  </a:moveTo>
                  <a:lnTo>
                    <a:pt x="21327473" y="0"/>
                  </a:lnTo>
                  <a:lnTo>
                    <a:pt x="21327473" y="9399239"/>
                  </a:lnTo>
                  <a:lnTo>
                    <a:pt x="0" y="939923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6544" r="-6544"/>
              </a:stretch>
            </a:blip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1327478" cy="943734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931316" lvl="1" indent="-465658" algn="l">
                <a:lnSpc>
                  <a:spcPts val="4536"/>
                </a:lnSpc>
                <a:buFont typeface="Arial"/>
                <a:buChar char="•"/>
              </a:pPr>
              <a:r>
                <a:rPr lang="en-US" sz="4200">
                  <a:solidFill>
                    <a:srgbClr val="00206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Bu slayt, çalışmanızda bahsedeceğiniz en önemli 3-6 konunun ana hatlarını içerir.</a:t>
              </a:r>
            </a:p>
            <a:p>
              <a:pPr algn="l">
                <a:lnSpc>
                  <a:spcPts val="4536"/>
                </a:lnSpc>
              </a:pPr>
              <a:endParaRPr lang="en-US" sz="4200">
                <a:solidFill>
                  <a:srgbClr val="002060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  <a:p>
              <a:pPr marL="931545" lvl="1" indent="-465772" algn="l">
                <a:lnSpc>
                  <a:spcPts val="4536"/>
                </a:lnSpc>
                <a:buFont typeface="Arial"/>
                <a:buChar char="•"/>
              </a:pPr>
              <a:r>
                <a:rPr lang="en-US" sz="4200">
                  <a:solidFill>
                    <a:srgbClr val="00206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Madde İşaretli Metin Listesi – 1. Seviye</a:t>
              </a:r>
            </a:p>
            <a:p>
              <a:pPr marL="1368742" lvl="2" indent="-456247" algn="l">
                <a:lnSpc>
                  <a:spcPts val="3564"/>
                </a:lnSpc>
                <a:buFont typeface="Arial"/>
                <a:buChar char="⚬"/>
              </a:pPr>
              <a:r>
                <a:rPr lang="en-US" sz="3300" i="1">
                  <a:solidFill>
                    <a:srgbClr val="002060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Madde İşaretli Metin Listesi – 2. Seviye</a:t>
              </a:r>
            </a:p>
            <a:p>
              <a:pPr marL="1368362" lvl="2" indent="-456120" algn="l">
                <a:lnSpc>
                  <a:spcPts val="3564"/>
                </a:lnSpc>
                <a:buFont typeface="Arial"/>
                <a:buChar char="⚬"/>
              </a:pPr>
              <a:r>
                <a:rPr lang="en-US" sz="3300" i="1">
                  <a:solidFill>
                    <a:srgbClr val="002060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Madde İşaretli Metin Listesi – 2. Seviye</a:t>
              </a:r>
            </a:p>
            <a:p>
              <a:pPr algn="l">
                <a:lnSpc>
                  <a:spcPts val="3564"/>
                </a:lnSpc>
              </a:pPr>
              <a:endParaRPr lang="en-US" sz="3300" i="1">
                <a:solidFill>
                  <a:srgbClr val="002060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endParaRPr>
            </a:p>
            <a:p>
              <a:pPr marL="985838" lvl="1" indent="-492919" algn="l">
                <a:lnSpc>
                  <a:spcPts val="4860"/>
                </a:lnSpc>
                <a:buFont typeface="Arial"/>
                <a:buChar char="•"/>
              </a:pPr>
              <a:r>
                <a:rPr lang="en-US" sz="4500">
                  <a:solidFill>
                    <a:srgbClr val="00206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Madde İşaretli Metin Listesi – 1. Seviye</a:t>
              </a:r>
            </a:p>
            <a:p>
              <a:pPr marL="920115" lvl="1" indent="-460058" algn="l">
                <a:lnSpc>
                  <a:spcPts val="4536"/>
                </a:lnSpc>
              </a:pPr>
              <a:endParaRPr lang="en-US" sz="4500">
                <a:solidFill>
                  <a:srgbClr val="002060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180392" y="3224216"/>
            <a:ext cx="891183" cy="7589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84"/>
              </a:lnSpc>
              <a:spcBef>
                <a:spcPct val="0"/>
              </a:spcBef>
            </a:pPr>
            <a:r>
              <a:rPr lang="en-US" sz="4800" b="1">
                <a:solidFill>
                  <a:srgbClr val="00206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Hat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701920" y="461844"/>
            <a:ext cx="8497656" cy="1847108"/>
            <a:chOff x="0" y="0"/>
            <a:chExt cx="11330208" cy="2462811"/>
          </a:xfrm>
        </p:grpSpPr>
        <p:grpSp>
          <p:nvGrpSpPr>
            <p:cNvPr id="8" name="Group 8"/>
            <p:cNvGrpSpPr/>
            <p:nvPr/>
          </p:nvGrpSpPr>
          <p:grpSpPr>
            <a:xfrm>
              <a:off x="4719589" y="183498"/>
              <a:ext cx="2092453" cy="2095815"/>
              <a:chOff x="0" y="0"/>
              <a:chExt cx="2371090" cy="2374900"/>
            </a:xfrm>
          </p:grpSpPr>
          <p:sp>
            <p:nvSpPr>
              <p:cNvPr id="9" name="Freeform 9" descr="Yuvarlak Loge T"/>
              <p:cNvSpPr/>
              <p:nvPr/>
            </p:nvSpPr>
            <p:spPr>
              <a:xfrm>
                <a:off x="0" y="0"/>
                <a:ext cx="2371090" cy="2374900"/>
              </a:xfrm>
              <a:custGeom>
                <a:avLst/>
                <a:gdLst/>
                <a:ahLst/>
                <a:cxnLst/>
                <a:rect l="l" t="t" r="r" b="b"/>
                <a:pathLst>
                  <a:path w="2371090" h="2374900">
                    <a:moveTo>
                      <a:pt x="1185545" y="0"/>
                    </a:moveTo>
                    <a:lnTo>
                      <a:pt x="1185545" y="0"/>
                    </a:lnTo>
                    <a:cubicBezTo>
                      <a:pt x="1499971" y="0"/>
                      <a:pt x="1801519" y="124905"/>
                      <a:pt x="2023852" y="347238"/>
                    </a:cubicBezTo>
                    <a:cubicBezTo>
                      <a:pt x="2246185" y="569571"/>
                      <a:pt x="2371090" y="871119"/>
                      <a:pt x="2371090" y="1185545"/>
                    </a:cubicBezTo>
                    <a:lnTo>
                      <a:pt x="2371090" y="1189355"/>
                    </a:lnTo>
                    <a:cubicBezTo>
                      <a:pt x="2371090" y="1503781"/>
                      <a:pt x="2246185" y="1805329"/>
                      <a:pt x="2023852" y="2027662"/>
                    </a:cubicBezTo>
                    <a:cubicBezTo>
                      <a:pt x="1801519" y="2249995"/>
                      <a:pt x="1499971" y="2374900"/>
                      <a:pt x="1185545" y="2374900"/>
                    </a:cubicBezTo>
                    <a:lnTo>
                      <a:pt x="1185545" y="2374900"/>
                    </a:lnTo>
                    <a:cubicBezTo>
                      <a:pt x="871119" y="2374900"/>
                      <a:pt x="569571" y="2249995"/>
                      <a:pt x="347238" y="2027662"/>
                    </a:cubicBezTo>
                    <a:cubicBezTo>
                      <a:pt x="124905" y="1805329"/>
                      <a:pt x="0" y="1503781"/>
                      <a:pt x="0" y="1189355"/>
                    </a:cubicBezTo>
                    <a:lnTo>
                      <a:pt x="0" y="1185545"/>
                    </a:lnTo>
                    <a:cubicBezTo>
                      <a:pt x="0" y="871119"/>
                      <a:pt x="124905" y="569571"/>
                      <a:pt x="347238" y="347238"/>
                    </a:cubicBezTo>
                    <a:cubicBezTo>
                      <a:pt x="569571" y="124905"/>
                      <a:pt x="871119" y="0"/>
                      <a:pt x="1185545" y="0"/>
                    </a:cubicBezTo>
                    <a:close/>
                  </a:path>
                </a:pathLst>
              </a:custGeom>
              <a:blipFill>
                <a:blip r:embed="rId4"/>
                <a:stretch>
                  <a:fillRect t="-4" b="-4"/>
                </a:stretch>
              </a:blipFill>
            </p:spPr>
          </p:sp>
        </p:grpSp>
        <p:sp>
          <p:nvSpPr>
            <p:cNvPr id="10" name="Freeform 10"/>
            <p:cNvSpPr/>
            <p:nvPr/>
          </p:nvSpPr>
          <p:spPr>
            <a:xfrm>
              <a:off x="0" y="0"/>
              <a:ext cx="2311922" cy="2462811"/>
            </a:xfrm>
            <a:custGeom>
              <a:avLst/>
              <a:gdLst/>
              <a:ahLst/>
              <a:cxnLst/>
              <a:rect l="l" t="t" r="r" b="b"/>
              <a:pathLst>
                <a:path w="2311922" h="2462811">
                  <a:moveTo>
                    <a:pt x="0" y="0"/>
                  </a:moveTo>
                  <a:lnTo>
                    <a:pt x="2311922" y="0"/>
                  </a:lnTo>
                  <a:lnTo>
                    <a:pt x="2311922" y="2462811"/>
                  </a:lnTo>
                  <a:lnTo>
                    <a:pt x="0" y="24628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>
              <a:off x="8358935" y="486111"/>
              <a:ext cx="2971272" cy="1490588"/>
            </a:xfrm>
            <a:custGeom>
              <a:avLst/>
              <a:gdLst/>
              <a:ahLst/>
              <a:cxnLst/>
              <a:rect l="l" t="t" r="r" b="b"/>
              <a:pathLst>
                <a:path w="2971272" h="1490588">
                  <a:moveTo>
                    <a:pt x="0" y="0"/>
                  </a:moveTo>
                  <a:lnTo>
                    <a:pt x="2971273" y="0"/>
                  </a:lnTo>
                  <a:lnTo>
                    <a:pt x="2971273" y="1490589"/>
                  </a:lnTo>
                  <a:lnTo>
                    <a:pt x="0" y="14905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Resim 11">
            <a:extLst>
              <a:ext uri="{FF2B5EF4-FFF2-40B4-BE49-F238E27FC236}">
                <a16:creationId xmlns:a16="http://schemas.microsoft.com/office/drawing/2014/main" id="{DEDFE620-49E3-6973-C8BF-231F2395B79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2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401300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1000"/>
              </a:srgbClr>
            </a:outerShdw>
          </a:effectLst>
        </p:spPr>
      </p:pic>
      <p:grpSp>
        <p:nvGrpSpPr>
          <p:cNvPr id="2" name="Group 2"/>
          <p:cNvGrpSpPr/>
          <p:nvPr/>
        </p:nvGrpSpPr>
        <p:grpSpPr>
          <a:xfrm>
            <a:off x="1257300" y="3575284"/>
            <a:ext cx="15995609" cy="7090965"/>
            <a:chOff x="0" y="0"/>
            <a:chExt cx="21327478" cy="945462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327473" cy="9454617"/>
            </a:xfrm>
            <a:custGeom>
              <a:avLst/>
              <a:gdLst/>
              <a:ahLst/>
              <a:cxnLst/>
              <a:rect l="l" t="t" r="r" b="b"/>
              <a:pathLst>
                <a:path w="21327473" h="9454617">
                  <a:moveTo>
                    <a:pt x="0" y="0"/>
                  </a:moveTo>
                  <a:lnTo>
                    <a:pt x="21327473" y="0"/>
                  </a:lnTo>
                  <a:lnTo>
                    <a:pt x="21327473" y="9454617"/>
                  </a:lnTo>
                  <a:lnTo>
                    <a:pt x="0" y="945461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6544" r="-6544" b="585"/>
              </a:stretch>
            </a:blipFill>
          </p:spPr>
        </p:sp>
        <p:sp>
          <p:nvSpPr>
            <p:cNvPr id="4" name="TextBox 4"/>
            <p:cNvSpPr txBox="1"/>
            <p:nvPr/>
          </p:nvSpPr>
          <p:spPr>
            <a:xfrm>
              <a:off x="0" y="-133350"/>
              <a:ext cx="21327478" cy="95879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932383" lvl="1" indent="-466192" algn="l">
                <a:lnSpc>
                  <a:spcPts val="5586"/>
                </a:lnSpc>
                <a:buFont typeface="Arial"/>
                <a:buChar char="•"/>
              </a:pPr>
              <a:r>
                <a:rPr lang="en-US" sz="4200">
                  <a:solidFill>
                    <a:srgbClr val="00206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Bu slayt, çalışmanızın amaçlarını – hedeflerinizi ve çalışmanızın motivasyonunu özetlemektedir. Örneğin, çalışmanızla ulaşmayı hedeflediğiniz en önemli 3-5 amacı sıralayınız.</a:t>
              </a:r>
            </a:p>
            <a:p>
              <a:pPr algn="l">
                <a:lnSpc>
                  <a:spcPts val="5586"/>
                </a:lnSpc>
              </a:pPr>
              <a:endParaRPr lang="en-US" sz="4200">
                <a:solidFill>
                  <a:srgbClr val="002060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  <a:p>
              <a:pPr marL="932498" lvl="1" indent="-466249" algn="l">
                <a:lnSpc>
                  <a:spcPts val="5586"/>
                </a:lnSpc>
                <a:buFont typeface="Arial"/>
                <a:buChar char="•"/>
              </a:pPr>
              <a:r>
                <a:rPr lang="en-US" sz="4200">
                  <a:solidFill>
                    <a:srgbClr val="00206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Madde İşaretli Metin Listesi – 1. Seviye</a:t>
              </a:r>
            </a:p>
            <a:p>
              <a:pPr marL="1477328" lvl="2" indent="-492443" algn="l">
                <a:lnSpc>
                  <a:spcPts val="5187"/>
                </a:lnSpc>
                <a:buFont typeface="Arial"/>
                <a:buChar char="⚬"/>
              </a:pPr>
              <a:r>
                <a:rPr lang="en-US" sz="3900" i="1">
                  <a:solidFill>
                    <a:srgbClr val="002060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Madde İşaretli Metin Listesi – 2. Seviye</a:t>
              </a:r>
            </a:p>
            <a:p>
              <a:pPr marL="1476985" lvl="2" indent="-492328" algn="l">
                <a:lnSpc>
                  <a:spcPts val="5187"/>
                </a:lnSpc>
                <a:buFont typeface="Arial"/>
                <a:buChar char="⚬"/>
              </a:pPr>
              <a:r>
                <a:rPr lang="en-US" sz="3900" i="1">
                  <a:solidFill>
                    <a:srgbClr val="002060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Madde İşaretli Metin Listesi – 2. Seviye</a:t>
              </a:r>
            </a:p>
            <a:p>
              <a:pPr algn="l">
                <a:lnSpc>
                  <a:spcPts val="5187"/>
                </a:lnSpc>
              </a:pPr>
              <a:endParaRPr lang="en-US" sz="3900" i="1">
                <a:solidFill>
                  <a:srgbClr val="002060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endParaRPr>
            </a:p>
            <a:p>
              <a:pPr marL="472440" lvl="1" indent="-236220" algn="l">
                <a:lnSpc>
                  <a:spcPts val="5985"/>
                </a:lnSpc>
                <a:buFont typeface="Arial"/>
                <a:buChar char="•"/>
              </a:pPr>
              <a:r>
                <a:rPr lang="en-US" sz="4500">
                  <a:solidFill>
                    <a:srgbClr val="00206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Madde İşaretli Metin Listesi – 1. Seviye</a:t>
              </a:r>
            </a:p>
            <a:p>
              <a:pPr marL="440944" lvl="1" indent="-220472" algn="l">
                <a:lnSpc>
                  <a:spcPts val="5586"/>
                </a:lnSpc>
              </a:pPr>
              <a:endParaRPr lang="en-US" sz="4500">
                <a:solidFill>
                  <a:srgbClr val="002060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788663" y="2816332"/>
            <a:ext cx="2088654" cy="7589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84"/>
              </a:lnSpc>
              <a:spcBef>
                <a:spcPct val="0"/>
              </a:spcBef>
            </a:pPr>
            <a:r>
              <a:rPr lang="en-US" sz="4800" b="1">
                <a:solidFill>
                  <a:srgbClr val="00206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Amaçlar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701920" y="461844"/>
            <a:ext cx="8497656" cy="1847108"/>
            <a:chOff x="0" y="0"/>
            <a:chExt cx="11330208" cy="2462811"/>
          </a:xfrm>
        </p:grpSpPr>
        <p:grpSp>
          <p:nvGrpSpPr>
            <p:cNvPr id="8" name="Group 8"/>
            <p:cNvGrpSpPr/>
            <p:nvPr/>
          </p:nvGrpSpPr>
          <p:grpSpPr>
            <a:xfrm>
              <a:off x="4719589" y="183498"/>
              <a:ext cx="2092453" cy="2095815"/>
              <a:chOff x="0" y="0"/>
              <a:chExt cx="2371090" cy="2374900"/>
            </a:xfrm>
          </p:grpSpPr>
          <p:sp>
            <p:nvSpPr>
              <p:cNvPr id="9" name="Freeform 9" descr="Yuvarlak Loge T"/>
              <p:cNvSpPr/>
              <p:nvPr/>
            </p:nvSpPr>
            <p:spPr>
              <a:xfrm>
                <a:off x="0" y="0"/>
                <a:ext cx="2371090" cy="2374900"/>
              </a:xfrm>
              <a:custGeom>
                <a:avLst/>
                <a:gdLst/>
                <a:ahLst/>
                <a:cxnLst/>
                <a:rect l="l" t="t" r="r" b="b"/>
                <a:pathLst>
                  <a:path w="2371090" h="2374900">
                    <a:moveTo>
                      <a:pt x="1185545" y="0"/>
                    </a:moveTo>
                    <a:lnTo>
                      <a:pt x="1185545" y="0"/>
                    </a:lnTo>
                    <a:cubicBezTo>
                      <a:pt x="1499971" y="0"/>
                      <a:pt x="1801519" y="124905"/>
                      <a:pt x="2023852" y="347238"/>
                    </a:cubicBezTo>
                    <a:cubicBezTo>
                      <a:pt x="2246185" y="569571"/>
                      <a:pt x="2371090" y="871119"/>
                      <a:pt x="2371090" y="1185545"/>
                    </a:cubicBezTo>
                    <a:lnTo>
                      <a:pt x="2371090" y="1189355"/>
                    </a:lnTo>
                    <a:cubicBezTo>
                      <a:pt x="2371090" y="1503781"/>
                      <a:pt x="2246185" y="1805329"/>
                      <a:pt x="2023852" y="2027662"/>
                    </a:cubicBezTo>
                    <a:cubicBezTo>
                      <a:pt x="1801519" y="2249995"/>
                      <a:pt x="1499971" y="2374900"/>
                      <a:pt x="1185545" y="2374900"/>
                    </a:cubicBezTo>
                    <a:lnTo>
                      <a:pt x="1185545" y="2374900"/>
                    </a:lnTo>
                    <a:cubicBezTo>
                      <a:pt x="871119" y="2374900"/>
                      <a:pt x="569571" y="2249995"/>
                      <a:pt x="347238" y="2027662"/>
                    </a:cubicBezTo>
                    <a:cubicBezTo>
                      <a:pt x="124905" y="1805329"/>
                      <a:pt x="0" y="1503781"/>
                      <a:pt x="0" y="1189355"/>
                    </a:cubicBezTo>
                    <a:lnTo>
                      <a:pt x="0" y="1185545"/>
                    </a:lnTo>
                    <a:cubicBezTo>
                      <a:pt x="0" y="871119"/>
                      <a:pt x="124905" y="569571"/>
                      <a:pt x="347238" y="347238"/>
                    </a:cubicBezTo>
                    <a:cubicBezTo>
                      <a:pt x="569571" y="124905"/>
                      <a:pt x="871119" y="0"/>
                      <a:pt x="1185545" y="0"/>
                    </a:cubicBezTo>
                    <a:close/>
                  </a:path>
                </a:pathLst>
              </a:custGeom>
              <a:blipFill>
                <a:blip r:embed="rId4"/>
                <a:stretch>
                  <a:fillRect t="-4" b="-4"/>
                </a:stretch>
              </a:blipFill>
            </p:spPr>
          </p:sp>
        </p:grpSp>
        <p:sp>
          <p:nvSpPr>
            <p:cNvPr id="10" name="Freeform 10"/>
            <p:cNvSpPr/>
            <p:nvPr/>
          </p:nvSpPr>
          <p:spPr>
            <a:xfrm>
              <a:off x="0" y="0"/>
              <a:ext cx="2311922" cy="2462811"/>
            </a:xfrm>
            <a:custGeom>
              <a:avLst/>
              <a:gdLst/>
              <a:ahLst/>
              <a:cxnLst/>
              <a:rect l="l" t="t" r="r" b="b"/>
              <a:pathLst>
                <a:path w="2311922" h="2462811">
                  <a:moveTo>
                    <a:pt x="0" y="0"/>
                  </a:moveTo>
                  <a:lnTo>
                    <a:pt x="2311922" y="0"/>
                  </a:lnTo>
                  <a:lnTo>
                    <a:pt x="2311922" y="2462811"/>
                  </a:lnTo>
                  <a:lnTo>
                    <a:pt x="0" y="24628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>
              <a:off x="8358935" y="486111"/>
              <a:ext cx="2971272" cy="1490588"/>
            </a:xfrm>
            <a:custGeom>
              <a:avLst/>
              <a:gdLst/>
              <a:ahLst/>
              <a:cxnLst/>
              <a:rect l="l" t="t" r="r" b="b"/>
              <a:pathLst>
                <a:path w="2971272" h="1490588">
                  <a:moveTo>
                    <a:pt x="0" y="0"/>
                  </a:moveTo>
                  <a:lnTo>
                    <a:pt x="2971273" y="0"/>
                  </a:lnTo>
                  <a:lnTo>
                    <a:pt x="2971273" y="1490589"/>
                  </a:lnTo>
                  <a:lnTo>
                    <a:pt x="0" y="14905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Resim 11">
            <a:extLst>
              <a:ext uri="{FF2B5EF4-FFF2-40B4-BE49-F238E27FC236}">
                <a16:creationId xmlns:a16="http://schemas.microsoft.com/office/drawing/2014/main" id="{69A4A25A-7B0E-D548-2AFD-C555DD62A1F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2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401300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1000"/>
              </a:srgbClr>
            </a:outerShdw>
          </a:effectLst>
        </p:spPr>
      </p:pic>
      <p:grpSp>
        <p:nvGrpSpPr>
          <p:cNvPr id="2" name="Group 2"/>
          <p:cNvGrpSpPr/>
          <p:nvPr/>
        </p:nvGrpSpPr>
        <p:grpSpPr>
          <a:xfrm>
            <a:off x="1257300" y="3326634"/>
            <a:ext cx="15995609" cy="7049432"/>
            <a:chOff x="0" y="0"/>
            <a:chExt cx="21327478" cy="939924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327473" cy="9399239"/>
            </a:xfrm>
            <a:custGeom>
              <a:avLst/>
              <a:gdLst/>
              <a:ahLst/>
              <a:cxnLst/>
              <a:rect l="l" t="t" r="r" b="b"/>
              <a:pathLst>
                <a:path w="21327473" h="9399239">
                  <a:moveTo>
                    <a:pt x="0" y="0"/>
                  </a:moveTo>
                  <a:lnTo>
                    <a:pt x="21327473" y="0"/>
                  </a:lnTo>
                  <a:lnTo>
                    <a:pt x="21327473" y="9399239"/>
                  </a:lnTo>
                  <a:lnTo>
                    <a:pt x="0" y="939923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6544" r="-6544"/>
              </a:stretch>
            </a:blipFill>
          </p:spPr>
        </p:sp>
        <p:sp>
          <p:nvSpPr>
            <p:cNvPr id="4" name="TextBox 4"/>
            <p:cNvSpPr txBox="1"/>
            <p:nvPr/>
          </p:nvSpPr>
          <p:spPr>
            <a:xfrm>
              <a:off x="0" y="-114300"/>
              <a:ext cx="21327478" cy="951354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822960" lvl="1" indent="-411480" algn="l">
                <a:lnSpc>
                  <a:spcPts val="4860"/>
                </a:lnSpc>
                <a:buFont typeface="Arial"/>
                <a:buChar char="•"/>
              </a:pPr>
              <a:r>
                <a:rPr lang="en-US" sz="3600">
                  <a:solidFill>
                    <a:srgbClr val="00206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Siyah veya başka bir koyu renk kullanınız.</a:t>
              </a:r>
            </a:p>
            <a:p>
              <a:pPr marL="1400175" lvl="2" indent="-466725" algn="l">
                <a:lnSpc>
                  <a:spcPts val="4050"/>
                </a:lnSpc>
                <a:buFont typeface="Arial"/>
                <a:buChar char="⚬"/>
              </a:pPr>
              <a:r>
                <a:rPr lang="en-US" sz="3000" i="1">
                  <a:solidFill>
                    <a:srgbClr val="002060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Beyaz arka plan ile maksimum kontrast sağlayınız.</a:t>
              </a:r>
            </a:p>
            <a:p>
              <a:pPr algn="l">
                <a:lnSpc>
                  <a:spcPts val="4050"/>
                </a:lnSpc>
              </a:pPr>
              <a:endParaRPr lang="en-US" sz="3000" i="1">
                <a:solidFill>
                  <a:srgbClr val="002060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endParaRPr>
            </a:p>
            <a:p>
              <a:pPr marL="822503" lvl="1" indent="-411251" algn="l">
                <a:lnSpc>
                  <a:spcPts val="4860"/>
                </a:lnSpc>
                <a:buFont typeface="Arial"/>
                <a:buChar char="•"/>
              </a:pPr>
              <a:r>
                <a:rPr lang="en-US" sz="3600" b="1">
                  <a:solidFill>
                    <a:srgbClr val="00206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Calibri</a:t>
              </a:r>
              <a:r>
                <a:rPr lang="en-US" sz="3600">
                  <a:solidFill>
                    <a:srgbClr val="00206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 veya </a:t>
              </a:r>
              <a:r>
                <a:rPr lang="en-US" sz="3600" b="1">
                  <a:solidFill>
                    <a:srgbClr val="00206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Arial</a:t>
              </a:r>
              <a:r>
                <a:rPr lang="en-US" sz="3600">
                  <a:solidFill>
                    <a:srgbClr val="00206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 yazı tiplerini kullanınız.</a:t>
              </a:r>
            </a:p>
            <a:p>
              <a:pPr algn="l">
                <a:lnSpc>
                  <a:spcPts val="4860"/>
                </a:lnSpc>
              </a:pPr>
              <a:endParaRPr lang="en-US" sz="3600">
                <a:solidFill>
                  <a:srgbClr val="002060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  <a:p>
              <a:pPr marL="822960" lvl="1" indent="-411480" algn="l">
                <a:lnSpc>
                  <a:spcPts val="4860"/>
                </a:lnSpc>
                <a:buFont typeface="Arial"/>
                <a:buChar char="•"/>
              </a:pPr>
              <a:r>
                <a:rPr lang="en-US" sz="3600">
                  <a:solidFill>
                    <a:srgbClr val="00206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Mümkün olduğunca büyük yazı tipleri kullanınız.</a:t>
              </a:r>
            </a:p>
            <a:p>
              <a:pPr marL="1400175" lvl="2" indent="-466725" algn="l">
                <a:lnSpc>
                  <a:spcPts val="4050"/>
                </a:lnSpc>
                <a:buFont typeface="Arial"/>
                <a:buChar char="⚬"/>
              </a:pPr>
              <a:r>
                <a:rPr lang="en-US" sz="3000" b="1" i="1">
                  <a:solidFill>
                    <a:srgbClr val="002060"/>
                  </a:solidFill>
                  <a:latin typeface="Calibri (MS) Bold Italics"/>
                  <a:ea typeface="Calibri (MS) Bold Italics"/>
                  <a:cs typeface="Calibri (MS) Bold Italics"/>
                  <a:sym typeface="Calibri (MS) Bold Italics"/>
                </a:rPr>
                <a:t>Ana metin satırları:</a:t>
              </a:r>
              <a:r>
                <a:rPr lang="en-US" sz="3000" i="1">
                  <a:solidFill>
                    <a:srgbClr val="002060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 32 punto</a:t>
              </a:r>
            </a:p>
            <a:p>
              <a:pPr marL="1400175" lvl="2" indent="-466725" algn="l">
                <a:lnSpc>
                  <a:spcPts val="4050"/>
                </a:lnSpc>
                <a:buFont typeface="Arial"/>
                <a:buChar char="⚬"/>
              </a:pPr>
              <a:r>
                <a:rPr lang="en-US" sz="3000" b="1" i="1">
                  <a:solidFill>
                    <a:srgbClr val="002060"/>
                  </a:solidFill>
                  <a:latin typeface="Calibri (MS) Bold Italics"/>
                  <a:ea typeface="Calibri (MS) Bold Italics"/>
                  <a:cs typeface="Calibri (MS) Bold Italics"/>
                  <a:sym typeface="Calibri (MS) Bold Italics"/>
                </a:rPr>
                <a:t>İkinci düzey metin satırları:</a:t>
              </a:r>
              <a:r>
                <a:rPr lang="en-US" sz="3000" i="1">
                  <a:solidFill>
                    <a:srgbClr val="002060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 28 punto</a:t>
              </a:r>
            </a:p>
            <a:p>
              <a:pPr marL="1400175" lvl="2" indent="-466725" algn="l">
                <a:lnSpc>
                  <a:spcPts val="4050"/>
                </a:lnSpc>
                <a:buFont typeface="Arial"/>
                <a:buChar char="⚬"/>
              </a:pPr>
              <a:r>
                <a:rPr lang="en-US" sz="3000" b="1" i="1">
                  <a:solidFill>
                    <a:srgbClr val="002060"/>
                  </a:solidFill>
                  <a:latin typeface="Calibri (MS) Bold Italics"/>
                  <a:ea typeface="Calibri (MS) Bold Italics"/>
                  <a:cs typeface="Calibri (MS) Bold Italics"/>
                  <a:sym typeface="Calibri (MS) Bold Italics"/>
                </a:rPr>
                <a:t>En küçük metin satırları:</a:t>
              </a:r>
              <a:r>
                <a:rPr lang="en-US" sz="3000" i="1">
                  <a:solidFill>
                    <a:srgbClr val="002060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 24 punto</a:t>
              </a:r>
            </a:p>
            <a:p>
              <a:pPr marL="1400175" lvl="2" indent="-466725" algn="l">
                <a:lnSpc>
                  <a:spcPts val="4050"/>
                </a:lnSpc>
                <a:buFont typeface="Arial"/>
                <a:buChar char="⚬"/>
              </a:pPr>
              <a:r>
                <a:rPr lang="en-US" sz="3000" b="1" i="1">
                  <a:solidFill>
                    <a:srgbClr val="002060"/>
                  </a:solidFill>
                  <a:latin typeface="Calibri (MS) Bold Italics"/>
                  <a:ea typeface="Calibri (MS) Bold Italics"/>
                  <a:cs typeface="Calibri (MS) Bold Italics"/>
                  <a:sym typeface="Calibri (MS) Bold Italics"/>
                </a:rPr>
                <a:t>24 puntodan küçük yazılar</a:t>
              </a:r>
              <a:r>
                <a:rPr lang="en-US" sz="3000" i="1">
                  <a:solidFill>
                    <a:srgbClr val="002060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 (örneğin 20 punto) çok küçük olduğu için kullanmayın.</a:t>
              </a:r>
            </a:p>
            <a:p>
              <a:pPr marL="1400175" lvl="2" indent="-466725" algn="l">
                <a:lnSpc>
                  <a:spcPts val="4050"/>
                </a:lnSpc>
                <a:buFont typeface="Arial"/>
                <a:buChar char="⚬"/>
              </a:pPr>
              <a:r>
                <a:rPr lang="en-US" sz="3000" b="1" i="1">
                  <a:solidFill>
                    <a:srgbClr val="002060"/>
                  </a:solidFill>
                  <a:latin typeface="Calibri (MS) Bold Italics"/>
                  <a:ea typeface="Calibri (MS) Bold Italics"/>
                  <a:cs typeface="Calibri (MS) Bold Italics"/>
                  <a:sym typeface="Calibri (MS) Bold Italics"/>
                </a:rPr>
                <a:t>Dikkat:</a:t>
              </a:r>
              <a:r>
                <a:rPr lang="en-US" sz="3000" i="1">
                  <a:solidFill>
                    <a:srgbClr val="002060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 Sarı, gri, pembe veya açık mavi renkler ekranda güzel görünebilir ancak projeksiyon ile yansıtıldığında okunmaz hale gelebilir.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503522" y="2681982"/>
            <a:ext cx="7035305" cy="7589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84"/>
              </a:lnSpc>
              <a:spcBef>
                <a:spcPct val="0"/>
              </a:spcBef>
            </a:pPr>
            <a:r>
              <a:rPr lang="en-US" sz="4800" b="1">
                <a:solidFill>
                  <a:srgbClr val="00206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Renkler ve Yazı Büyüklüğü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701920" y="461844"/>
            <a:ext cx="8497656" cy="1847108"/>
            <a:chOff x="0" y="0"/>
            <a:chExt cx="11330208" cy="2462811"/>
          </a:xfrm>
        </p:grpSpPr>
        <p:grpSp>
          <p:nvGrpSpPr>
            <p:cNvPr id="8" name="Group 8"/>
            <p:cNvGrpSpPr/>
            <p:nvPr/>
          </p:nvGrpSpPr>
          <p:grpSpPr>
            <a:xfrm>
              <a:off x="4719589" y="183498"/>
              <a:ext cx="2092453" cy="2095815"/>
              <a:chOff x="0" y="0"/>
              <a:chExt cx="2371090" cy="2374900"/>
            </a:xfrm>
          </p:grpSpPr>
          <p:sp>
            <p:nvSpPr>
              <p:cNvPr id="9" name="Freeform 9" descr="Yuvarlak Loge T"/>
              <p:cNvSpPr/>
              <p:nvPr/>
            </p:nvSpPr>
            <p:spPr>
              <a:xfrm>
                <a:off x="0" y="0"/>
                <a:ext cx="2371090" cy="2374900"/>
              </a:xfrm>
              <a:custGeom>
                <a:avLst/>
                <a:gdLst/>
                <a:ahLst/>
                <a:cxnLst/>
                <a:rect l="l" t="t" r="r" b="b"/>
                <a:pathLst>
                  <a:path w="2371090" h="2374900">
                    <a:moveTo>
                      <a:pt x="1185545" y="0"/>
                    </a:moveTo>
                    <a:lnTo>
                      <a:pt x="1185545" y="0"/>
                    </a:lnTo>
                    <a:cubicBezTo>
                      <a:pt x="1499971" y="0"/>
                      <a:pt x="1801519" y="124905"/>
                      <a:pt x="2023852" y="347238"/>
                    </a:cubicBezTo>
                    <a:cubicBezTo>
                      <a:pt x="2246185" y="569571"/>
                      <a:pt x="2371090" y="871119"/>
                      <a:pt x="2371090" y="1185545"/>
                    </a:cubicBezTo>
                    <a:lnTo>
                      <a:pt x="2371090" y="1189355"/>
                    </a:lnTo>
                    <a:cubicBezTo>
                      <a:pt x="2371090" y="1503781"/>
                      <a:pt x="2246185" y="1805329"/>
                      <a:pt x="2023852" y="2027662"/>
                    </a:cubicBezTo>
                    <a:cubicBezTo>
                      <a:pt x="1801519" y="2249995"/>
                      <a:pt x="1499971" y="2374900"/>
                      <a:pt x="1185545" y="2374900"/>
                    </a:cubicBezTo>
                    <a:lnTo>
                      <a:pt x="1185545" y="2374900"/>
                    </a:lnTo>
                    <a:cubicBezTo>
                      <a:pt x="871119" y="2374900"/>
                      <a:pt x="569571" y="2249995"/>
                      <a:pt x="347238" y="2027662"/>
                    </a:cubicBezTo>
                    <a:cubicBezTo>
                      <a:pt x="124905" y="1805329"/>
                      <a:pt x="0" y="1503781"/>
                      <a:pt x="0" y="1189355"/>
                    </a:cubicBezTo>
                    <a:lnTo>
                      <a:pt x="0" y="1185545"/>
                    </a:lnTo>
                    <a:cubicBezTo>
                      <a:pt x="0" y="871119"/>
                      <a:pt x="124905" y="569571"/>
                      <a:pt x="347238" y="347238"/>
                    </a:cubicBezTo>
                    <a:cubicBezTo>
                      <a:pt x="569571" y="124905"/>
                      <a:pt x="871119" y="0"/>
                      <a:pt x="1185545" y="0"/>
                    </a:cubicBezTo>
                    <a:close/>
                  </a:path>
                </a:pathLst>
              </a:custGeom>
              <a:blipFill>
                <a:blip r:embed="rId4"/>
                <a:stretch>
                  <a:fillRect t="-4" b="-4"/>
                </a:stretch>
              </a:blipFill>
            </p:spPr>
          </p:sp>
        </p:grpSp>
        <p:sp>
          <p:nvSpPr>
            <p:cNvPr id="10" name="Freeform 10"/>
            <p:cNvSpPr/>
            <p:nvPr/>
          </p:nvSpPr>
          <p:spPr>
            <a:xfrm>
              <a:off x="0" y="0"/>
              <a:ext cx="2311922" cy="2462811"/>
            </a:xfrm>
            <a:custGeom>
              <a:avLst/>
              <a:gdLst/>
              <a:ahLst/>
              <a:cxnLst/>
              <a:rect l="l" t="t" r="r" b="b"/>
              <a:pathLst>
                <a:path w="2311922" h="2462811">
                  <a:moveTo>
                    <a:pt x="0" y="0"/>
                  </a:moveTo>
                  <a:lnTo>
                    <a:pt x="2311922" y="0"/>
                  </a:lnTo>
                  <a:lnTo>
                    <a:pt x="2311922" y="2462811"/>
                  </a:lnTo>
                  <a:lnTo>
                    <a:pt x="0" y="24628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>
              <a:off x="8358935" y="486111"/>
              <a:ext cx="2971272" cy="1490588"/>
            </a:xfrm>
            <a:custGeom>
              <a:avLst/>
              <a:gdLst/>
              <a:ahLst/>
              <a:cxnLst/>
              <a:rect l="l" t="t" r="r" b="b"/>
              <a:pathLst>
                <a:path w="2971272" h="1490588">
                  <a:moveTo>
                    <a:pt x="0" y="0"/>
                  </a:moveTo>
                  <a:lnTo>
                    <a:pt x="2971273" y="0"/>
                  </a:lnTo>
                  <a:lnTo>
                    <a:pt x="2971273" y="1490589"/>
                  </a:lnTo>
                  <a:lnTo>
                    <a:pt x="0" y="14905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Resim 11">
            <a:extLst>
              <a:ext uri="{FF2B5EF4-FFF2-40B4-BE49-F238E27FC236}">
                <a16:creationId xmlns:a16="http://schemas.microsoft.com/office/drawing/2014/main" id="{F986A530-45E9-2FDD-4217-9D8D9EC8814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2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401300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1000"/>
              </a:srgbClr>
            </a:outerShdw>
          </a:effectLst>
        </p:spPr>
      </p:pic>
      <p:grpSp>
        <p:nvGrpSpPr>
          <p:cNvPr id="2" name="Group 2"/>
          <p:cNvGrpSpPr/>
          <p:nvPr/>
        </p:nvGrpSpPr>
        <p:grpSpPr>
          <a:xfrm>
            <a:off x="1257300" y="2668743"/>
            <a:ext cx="15995609" cy="7049432"/>
            <a:chOff x="0" y="0"/>
            <a:chExt cx="21327478" cy="939924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327473" cy="9399239"/>
            </a:xfrm>
            <a:custGeom>
              <a:avLst/>
              <a:gdLst/>
              <a:ahLst/>
              <a:cxnLst/>
              <a:rect l="l" t="t" r="r" b="b"/>
              <a:pathLst>
                <a:path w="21327473" h="9399239">
                  <a:moveTo>
                    <a:pt x="0" y="0"/>
                  </a:moveTo>
                  <a:lnTo>
                    <a:pt x="21327473" y="0"/>
                  </a:lnTo>
                  <a:lnTo>
                    <a:pt x="21327473" y="9399239"/>
                  </a:lnTo>
                  <a:lnTo>
                    <a:pt x="0" y="939923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6544" r="-6544"/>
              </a:stretch>
            </a:blipFill>
          </p:spPr>
        </p:sp>
        <p:sp>
          <p:nvSpPr>
            <p:cNvPr id="4" name="TextBox 4"/>
            <p:cNvSpPr txBox="1"/>
            <p:nvPr/>
          </p:nvSpPr>
          <p:spPr>
            <a:xfrm>
              <a:off x="0" y="-104775"/>
              <a:ext cx="21327478" cy="950401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822960" lvl="1" indent="-411480" algn="l">
                <a:lnSpc>
                  <a:spcPts val="4788"/>
                </a:lnSpc>
                <a:buFont typeface="Arial"/>
                <a:buChar char="•"/>
              </a:pPr>
              <a:r>
                <a:rPr lang="en-US" sz="3600">
                  <a:solidFill>
                    <a:srgbClr val="00206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Yazı tiplerinin, etiketlerin ve diğer tüm metinlerin okunabilir olduğundan emin olun.</a:t>
              </a:r>
            </a:p>
            <a:p>
              <a:pPr marL="822960" lvl="1" indent="-411480" algn="l">
                <a:lnSpc>
                  <a:spcPts val="4788"/>
                </a:lnSpc>
              </a:pPr>
              <a:endParaRPr lang="en-US" sz="3600">
                <a:solidFill>
                  <a:srgbClr val="002060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  <a:p>
              <a:pPr marL="822960" lvl="1" indent="-411480" algn="l">
                <a:lnSpc>
                  <a:spcPts val="4788"/>
                </a:lnSpc>
                <a:buFont typeface="Arial"/>
                <a:buChar char="•"/>
              </a:pPr>
              <a:r>
                <a:rPr lang="en-US" sz="3600">
                  <a:solidFill>
                    <a:srgbClr val="00206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Her slaytın altına, anlattığınız konuyu özetleyen </a:t>
              </a:r>
              <a:r>
                <a:rPr lang="en-US" sz="3600" b="1">
                  <a:solidFill>
                    <a:srgbClr val="00206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1-2 satırlık bir cümle</a:t>
              </a:r>
              <a:r>
                <a:rPr lang="en-US" sz="3600">
                  <a:solidFill>
                    <a:srgbClr val="00206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 eklemek iyi bir uygulamadır. Bu, sözlü açıklamalarınızı duyamayan izleyiciler için faydalı olacaktır.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761530" y="3515561"/>
            <a:ext cx="7035305" cy="7589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84"/>
              </a:lnSpc>
              <a:spcBef>
                <a:spcPct val="0"/>
              </a:spcBef>
            </a:pPr>
            <a:r>
              <a:rPr lang="en-US" sz="4800" b="1">
                <a:solidFill>
                  <a:srgbClr val="00206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Renkler ve Yazı Büyüklüğü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701920" y="461844"/>
            <a:ext cx="8497656" cy="1847108"/>
            <a:chOff x="0" y="0"/>
            <a:chExt cx="11330208" cy="2462811"/>
          </a:xfrm>
        </p:grpSpPr>
        <p:grpSp>
          <p:nvGrpSpPr>
            <p:cNvPr id="8" name="Group 8"/>
            <p:cNvGrpSpPr/>
            <p:nvPr/>
          </p:nvGrpSpPr>
          <p:grpSpPr>
            <a:xfrm>
              <a:off x="4719589" y="183498"/>
              <a:ext cx="2092453" cy="2095815"/>
              <a:chOff x="0" y="0"/>
              <a:chExt cx="2371090" cy="2374900"/>
            </a:xfrm>
          </p:grpSpPr>
          <p:sp>
            <p:nvSpPr>
              <p:cNvPr id="9" name="Freeform 9" descr="Yuvarlak Loge T"/>
              <p:cNvSpPr/>
              <p:nvPr/>
            </p:nvSpPr>
            <p:spPr>
              <a:xfrm>
                <a:off x="0" y="0"/>
                <a:ext cx="2371090" cy="2374900"/>
              </a:xfrm>
              <a:custGeom>
                <a:avLst/>
                <a:gdLst/>
                <a:ahLst/>
                <a:cxnLst/>
                <a:rect l="l" t="t" r="r" b="b"/>
                <a:pathLst>
                  <a:path w="2371090" h="2374900">
                    <a:moveTo>
                      <a:pt x="1185545" y="0"/>
                    </a:moveTo>
                    <a:lnTo>
                      <a:pt x="1185545" y="0"/>
                    </a:lnTo>
                    <a:cubicBezTo>
                      <a:pt x="1499971" y="0"/>
                      <a:pt x="1801519" y="124905"/>
                      <a:pt x="2023852" y="347238"/>
                    </a:cubicBezTo>
                    <a:cubicBezTo>
                      <a:pt x="2246185" y="569571"/>
                      <a:pt x="2371090" y="871119"/>
                      <a:pt x="2371090" y="1185545"/>
                    </a:cubicBezTo>
                    <a:lnTo>
                      <a:pt x="2371090" y="1189355"/>
                    </a:lnTo>
                    <a:cubicBezTo>
                      <a:pt x="2371090" y="1503781"/>
                      <a:pt x="2246185" y="1805329"/>
                      <a:pt x="2023852" y="2027662"/>
                    </a:cubicBezTo>
                    <a:cubicBezTo>
                      <a:pt x="1801519" y="2249995"/>
                      <a:pt x="1499971" y="2374900"/>
                      <a:pt x="1185545" y="2374900"/>
                    </a:cubicBezTo>
                    <a:lnTo>
                      <a:pt x="1185545" y="2374900"/>
                    </a:lnTo>
                    <a:cubicBezTo>
                      <a:pt x="871119" y="2374900"/>
                      <a:pt x="569571" y="2249995"/>
                      <a:pt x="347238" y="2027662"/>
                    </a:cubicBezTo>
                    <a:cubicBezTo>
                      <a:pt x="124905" y="1805329"/>
                      <a:pt x="0" y="1503781"/>
                      <a:pt x="0" y="1189355"/>
                    </a:cubicBezTo>
                    <a:lnTo>
                      <a:pt x="0" y="1185545"/>
                    </a:lnTo>
                    <a:cubicBezTo>
                      <a:pt x="0" y="871119"/>
                      <a:pt x="124905" y="569571"/>
                      <a:pt x="347238" y="347238"/>
                    </a:cubicBezTo>
                    <a:cubicBezTo>
                      <a:pt x="569571" y="124905"/>
                      <a:pt x="871119" y="0"/>
                      <a:pt x="1185545" y="0"/>
                    </a:cubicBezTo>
                    <a:close/>
                  </a:path>
                </a:pathLst>
              </a:custGeom>
              <a:blipFill>
                <a:blip r:embed="rId4"/>
                <a:stretch>
                  <a:fillRect t="-4" b="-4"/>
                </a:stretch>
              </a:blipFill>
            </p:spPr>
          </p:sp>
        </p:grpSp>
        <p:sp>
          <p:nvSpPr>
            <p:cNvPr id="10" name="Freeform 10"/>
            <p:cNvSpPr/>
            <p:nvPr/>
          </p:nvSpPr>
          <p:spPr>
            <a:xfrm>
              <a:off x="0" y="0"/>
              <a:ext cx="2311922" cy="2462811"/>
            </a:xfrm>
            <a:custGeom>
              <a:avLst/>
              <a:gdLst/>
              <a:ahLst/>
              <a:cxnLst/>
              <a:rect l="l" t="t" r="r" b="b"/>
              <a:pathLst>
                <a:path w="2311922" h="2462811">
                  <a:moveTo>
                    <a:pt x="0" y="0"/>
                  </a:moveTo>
                  <a:lnTo>
                    <a:pt x="2311922" y="0"/>
                  </a:lnTo>
                  <a:lnTo>
                    <a:pt x="2311922" y="2462811"/>
                  </a:lnTo>
                  <a:lnTo>
                    <a:pt x="0" y="24628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>
              <a:off x="8358935" y="486111"/>
              <a:ext cx="2971272" cy="1490588"/>
            </a:xfrm>
            <a:custGeom>
              <a:avLst/>
              <a:gdLst/>
              <a:ahLst/>
              <a:cxnLst/>
              <a:rect l="l" t="t" r="r" b="b"/>
              <a:pathLst>
                <a:path w="2971272" h="1490588">
                  <a:moveTo>
                    <a:pt x="0" y="0"/>
                  </a:moveTo>
                  <a:lnTo>
                    <a:pt x="2971273" y="0"/>
                  </a:lnTo>
                  <a:lnTo>
                    <a:pt x="2971273" y="1490589"/>
                  </a:lnTo>
                  <a:lnTo>
                    <a:pt x="0" y="14905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Resim 11">
            <a:extLst>
              <a:ext uri="{FF2B5EF4-FFF2-40B4-BE49-F238E27FC236}">
                <a16:creationId xmlns:a16="http://schemas.microsoft.com/office/drawing/2014/main" id="{B14EB4FE-C23F-2A24-B78F-6FFF833D9AC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2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401300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1000"/>
              </a:srgbClr>
            </a:outerShdw>
          </a:effectLst>
        </p:spPr>
      </p:pic>
      <p:grpSp>
        <p:nvGrpSpPr>
          <p:cNvPr id="2" name="Group 2"/>
          <p:cNvGrpSpPr/>
          <p:nvPr/>
        </p:nvGrpSpPr>
        <p:grpSpPr>
          <a:xfrm>
            <a:off x="2292391" y="2696908"/>
            <a:ext cx="15995609" cy="8235357"/>
            <a:chOff x="0" y="0"/>
            <a:chExt cx="21327478" cy="1098047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327473" cy="10980473"/>
            </a:xfrm>
            <a:custGeom>
              <a:avLst/>
              <a:gdLst/>
              <a:ahLst/>
              <a:cxnLst/>
              <a:rect l="l" t="t" r="r" b="b"/>
              <a:pathLst>
                <a:path w="21327473" h="10980473">
                  <a:moveTo>
                    <a:pt x="0" y="0"/>
                  </a:moveTo>
                  <a:lnTo>
                    <a:pt x="21327473" y="0"/>
                  </a:lnTo>
                  <a:lnTo>
                    <a:pt x="21327473" y="10980473"/>
                  </a:lnTo>
                  <a:lnTo>
                    <a:pt x="0" y="1098047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6544" r="-6544" b="14400"/>
              </a:stretch>
            </a:blip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1327478" cy="110185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1026985" lvl="1" indent="-513493" algn="l">
                <a:lnSpc>
                  <a:spcPts val="4158"/>
                </a:lnSpc>
                <a:buFont typeface="Arial"/>
                <a:buChar char="•"/>
              </a:pPr>
              <a:r>
                <a:rPr lang="en-US" sz="3779">
                  <a:solidFill>
                    <a:srgbClr val="0E2841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Kavramları mümkün olduğunca basit tutunuz.</a:t>
              </a:r>
            </a:p>
            <a:p>
              <a:pPr marL="1026985" lvl="1" indent="-513493" algn="l">
                <a:lnSpc>
                  <a:spcPts val="4158"/>
                </a:lnSpc>
                <a:buFont typeface="Arial"/>
                <a:buChar char="•"/>
              </a:pPr>
              <a:r>
                <a:rPr lang="en-US" sz="3779">
                  <a:solidFill>
                    <a:srgbClr val="0E2841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Her sayfada yalnızca </a:t>
              </a:r>
              <a:r>
                <a:rPr lang="en-US" sz="3779" b="1">
                  <a:solidFill>
                    <a:srgbClr val="0E2841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tek bir ana fikre</a:t>
              </a:r>
              <a:r>
                <a:rPr lang="en-US" sz="3779">
                  <a:solidFill>
                    <a:srgbClr val="0E2841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 yer veriniz. Satır bölmelerinden kaçınınız.</a:t>
              </a:r>
            </a:p>
            <a:p>
              <a:pPr marL="1615059" lvl="2" indent="-538353" algn="l">
                <a:lnSpc>
                  <a:spcPts val="3564"/>
                </a:lnSpc>
                <a:buFont typeface="Arial"/>
                <a:buChar char="⚬"/>
              </a:pPr>
              <a:r>
                <a:rPr lang="en-US" sz="3240" i="1">
                  <a:solidFill>
                    <a:srgbClr val="0E2841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Dinleyicilerin uzun metinler okumak yerine size odaklanmasını sağlayınız.</a:t>
              </a:r>
            </a:p>
            <a:p>
              <a:pPr marL="1615059" lvl="2" indent="-538353" algn="l">
                <a:lnSpc>
                  <a:spcPts val="3564"/>
                </a:lnSpc>
                <a:buFont typeface="Arial"/>
                <a:buChar char="⚬"/>
              </a:pPr>
              <a:r>
                <a:rPr lang="en-US" sz="3240" i="1">
                  <a:solidFill>
                    <a:srgbClr val="0E2841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Her sayfada en fazla </a:t>
              </a:r>
              <a:r>
                <a:rPr lang="en-US" sz="3240" b="1" i="1">
                  <a:solidFill>
                    <a:srgbClr val="0E2841"/>
                  </a:solidFill>
                  <a:latin typeface="Calibri (MS) Bold Italics"/>
                  <a:ea typeface="Calibri (MS) Bold Italics"/>
                  <a:cs typeface="Calibri (MS) Bold Italics"/>
                  <a:sym typeface="Calibri (MS) Bold Italics"/>
                </a:rPr>
                <a:t>30 kelime</a:t>
              </a:r>
              <a:r>
                <a:rPr lang="en-US" sz="3240" i="1">
                  <a:solidFill>
                    <a:srgbClr val="0E2841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 kullanmanız önerilir</a:t>
              </a:r>
            </a:p>
            <a:p>
              <a:pPr marL="1615059" lvl="2" indent="-538353" algn="l">
                <a:lnSpc>
                  <a:spcPts val="3564"/>
                </a:lnSpc>
                <a:buFont typeface="Arial"/>
                <a:buChar char="⚬"/>
              </a:pPr>
              <a:r>
                <a:rPr lang="en-US" sz="3240" i="1">
                  <a:solidFill>
                    <a:srgbClr val="0E2841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Her sayfada en fazla </a:t>
              </a:r>
              <a:r>
                <a:rPr lang="en-US" sz="3240" b="1" i="1">
                  <a:solidFill>
                    <a:srgbClr val="0E2841"/>
                  </a:solidFill>
                  <a:latin typeface="Calibri (MS) Bold Italics"/>
                  <a:ea typeface="Calibri (MS) Bold Italics"/>
                  <a:cs typeface="Calibri (MS) Bold Italics"/>
                  <a:sym typeface="Calibri (MS) Bold Italics"/>
                </a:rPr>
                <a:t>6 satır metin</a:t>
              </a:r>
              <a:r>
                <a:rPr lang="en-US" sz="3240" i="1">
                  <a:solidFill>
                    <a:srgbClr val="0E2841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 bulundurmanız önerilir.</a:t>
              </a:r>
            </a:p>
            <a:p>
              <a:pPr marL="1884235" lvl="2" indent="-628078" algn="l">
                <a:lnSpc>
                  <a:spcPts val="4158"/>
                </a:lnSpc>
              </a:pPr>
              <a:endParaRPr lang="en-US" sz="3240" i="1">
                <a:solidFill>
                  <a:srgbClr val="0E2841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endParaRPr>
            </a:p>
            <a:p>
              <a:pPr marL="1022223" lvl="2" indent="-340741" algn="l">
                <a:lnSpc>
                  <a:spcPts val="4158"/>
                </a:lnSpc>
                <a:buFont typeface="Arial"/>
                <a:buChar char="⚬"/>
              </a:pPr>
              <a:r>
                <a:rPr lang="en-US" sz="3779">
                  <a:solidFill>
                    <a:srgbClr val="0E2841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Bir karmaşık şekil yerine birkaç basit şekil kullanınız.</a:t>
              </a:r>
            </a:p>
            <a:p>
              <a:pPr marL="1022223" lvl="2" indent="-340741" algn="l">
                <a:lnSpc>
                  <a:spcPts val="4158"/>
                </a:lnSpc>
                <a:buFont typeface="Arial"/>
                <a:buChar char="⚬"/>
              </a:pPr>
              <a:r>
                <a:rPr lang="en-US" sz="3779">
                  <a:solidFill>
                    <a:srgbClr val="0E2841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Daha sonra tekrar başvurmayı planladığınız bir sayfanın </a:t>
              </a:r>
              <a:r>
                <a:rPr lang="en-US" sz="3779" b="1">
                  <a:solidFill>
                    <a:srgbClr val="0E2841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kopyalarını oluşturunuz</a:t>
              </a:r>
              <a:r>
                <a:rPr lang="en-US" sz="3779">
                  <a:solidFill>
                    <a:srgbClr val="0E2841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.</a:t>
              </a:r>
            </a:p>
            <a:p>
              <a:pPr marL="1357884" lvl="2" indent="-452628" algn="l">
                <a:lnSpc>
                  <a:spcPts val="3564"/>
                </a:lnSpc>
                <a:buFont typeface="Arial"/>
                <a:buChar char="⚬"/>
              </a:pPr>
              <a:r>
                <a:rPr lang="en-US" sz="3240" i="1">
                  <a:solidFill>
                    <a:srgbClr val="0E2841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Sunum sırasında </a:t>
              </a:r>
              <a:r>
                <a:rPr lang="en-US" sz="3240" b="1" i="1">
                  <a:solidFill>
                    <a:srgbClr val="0E2841"/>
                  </a:solidFill>
                  <a:latin typeface="Calibri (MS) Bold Italics"/>
                  <a:ea typeface="Calibri (MS) Bold Italics"/>
                  <a:cs typeface="Calibri (MS) Bold Italics"/>
                  <a:sym typeface="Calibri (MS) Bold Italics"/>
                </a:rPr>
                <a:t>sayfalar arasında ileri geri geçiş yapmamanız önerilir</a:t>
              </a:r>
              <a:r>
                <a:rPr lang="en-US" sz="3240" i="1">
                  <a:solidFill>
                    <a:srgbClr val="0E2841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.</a:t>
              </a:r>
            </a:p>
            <a:p>
              <a:pPr marL="1357884" lvl="2" indent="-452628" algn="l">
                <a:lnSpc>
                  <a:spcPts val="3564"/>
                </a:lnSpc>
                <a:buFont typeface="Arial"/>
                <a:buChar char="⚬"/>
              </a:pPr>
              <a:r>
                <a:rPr lang="en-US" sz="3240" i="1">
                  <a:solidFill>
                    <a:srgbClr val="0E2841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Bir slayta geri dönmeyi </a:t>
              </a:r>
              <a:r>
                <a:rPr lang="en-US" sz="3240" b="1" i="1">
                  <a:solidFill>
                    <a:srgbClr val="0E2841"/>
                  </a:solidFill>
                  <a:latin typeface="Calibri (MS) Bold Italics"/>
                  <a:ea typeface="Calibri (MS) Bold Italics"/>
                  <a:cs typeface="Calibri (MS) Bold Italics"/>
                  <a:sym typeface="Calibri (MS) Bold Italics"/>
                </a:rPr>
                <a:t>planlamamanız önerilir</a:t>
              </a:r>
              <a:r>
                <a:rPr lang="en-US" sz="3240" i="1">
                  <a:solidFill>
                    <a:srgbClr val="0E2841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.</a:t>
              </a:r>
            </a:p>
            <a:p>
              <a:pPr marL="1584198" lvl="2" indent="-528066" algn="l">
                <a:lnSpc>
                  <a:spcPts val="4158"/>
                </a:lnSpc>
              </a:pPr>
              <a:endParaRPr lang="en-US" sz="3240" i="1">
                <a:solidFill>
                  <a:srgbClr val="0E2841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endParaRPr>
            </a:p>
            <a:p>
              <a:pPr marL="950785" lvl="2" indent="-316928" algn="l">
                <a:lnSpc>
                  <a:spcPts val="4158"/>
                </a:lnSpc>
                <a:buFont typeface="Arial"/>
                <a:buChar char="⚬"/>
              </a:pPr>
              <a:r>
                <a:rPr lang="en-US" sz="3779">
                  <a:solidFill>
                    <a:srgbClr val="0E2841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Projeksiyon bilgisayarı ses sistemine bağlı olmayacağı için </a:t>
              </a:r>
              <a:r>
                <a:rPr lang="en-US" sz="3779" b="1">
                  <a:solidFill>
                    <a:srgbClr val="0E2841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ses efektleri kullanmamanız önerilir</a:t>
              </a:r>
              <a:r>
                <a:rPr lang="en-US" sz="3779">
                  <a:solidFill>
                    <a:srgbClr val="0E2841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.</a:t>
              </a:r>
            </a:p>
            <a:p>
              <a:pPr marL="950785" lvl="2" indent="-316928" algn="l">
                <a:lnSpc>
                  <a:spcPts val="4158"/>
                </a:lnSpc>
              </a:pPr>
              <a:endParaRPr lang="en-US" sz="3779">
                <a:solidFill>
                  <a:srgbClr val="0E2841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3036932" y="1953104"/>
            <a:ext cx="7035305" cy="7589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84"/>
              </a:lnSpc>
              <a:spcBef>
                <a:spcPct val="0"/>
              </a:spcBef>
            </a:pPr>
            <a:r>
              <a:rPr lang="en-US" sz="4800" b="1">
                <a:solidFill>
                  <a:srgbClr val="00206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Genel Yönergeler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9144000" y="461844"/>
            <a:ext cx="8497656" cy="1847108"/>
            <a:chOff x="0" y="0"/>
            <a:chExt cx="11330208" cy="2462811"/>
          </a:xfrm>
        </p:grpSpPr>
        <p:grpSp>
          <p:nvGrpSpPr>
            <p:cNvPr id="8" name="Group 8"/>
            <p:cNvGrpSpPr/>
            <p:nvPr/>
          </p:nvGrpSpPr>
          <p:grpSpPr>
            <a:xfrm>
              <a:off x="4719589" y="183498"/>
              <a:ext cx="2092453" cy="2095815"/>
              <a:chOff x="0" y="0"/>
              <a:chExt cx="2371090" cy="2374900"/>
            </a:xfrm>
          </p:grpSpPr>
          <p:sp>
            <p:nvSpPr>
              <p:cNvPr id="9" name="Freeform 9" descr="Yuvarlak Loge T"/>
              <p:cNvSpPr/>
              <p:nvPr/>
            </p:nvSpPr>
            <p:spPr>
              <a:xfrm>
                <a:off x="0" y="0"/>
                <a:ext cx="2371090" cy="2374900"/>
              </a:xfrm>
              <a:custGeom>
                <a:avLst/>
                <a:gdLst/>
                <a:ahLst/>
                <a:cxnLst/>
                <a:rect l="l" t="t" r="r" b="b"/>
                <a:pathLst>
                  <a:path w="2371090" h="2374900">
                    <a:moveTo>
                      <a:pt x="1185545" y="0"/>
                    </a:moveTo>
                    <a:lnTo>
                      <a:pt x="1185545" y="0"/>
                    </a:lnTo>
                    <a:cubicBezTo>
                      <a:pt x="1499971" y="0"/>
                      <a:pt x="1801519" y="124905"/>
                      <a:pt x="2023852" y="347238"/>
                    </a:cubicBezTo>
                    <a:cubicBezTo>
                      <a:pt x="2246185" y="569571"/>
                      <a:pt x="2371090" y="871119"/>
                      <a:pt x="2371090" y="1185545"/>
                    </a:cubicBezTo>
                    <a:lnTo>
                      <a:pt x="2371090" y="1189355"/>
                    </a:lnTo>
                    <a:cubicBezTo>
                      <a:pt x="2371090" y="1503781"/>
                      <a:pt x="2246185" y="1805329"/>
                      <a:pt x="2023852" y="2027662"/>
                    </a:cubicBezTo>
                    <a:cubicBezTo>
                      <a:pt x="1801519" y="2249995"/>
                      <a:pt x="1499971" y="2374900"/>
                      <a:pt x="1185545" y="2374900"/>
                    </a:cubicBezTo>
                    <a:lnTo>
                      <a:pt x="1185545" y="2374900"/>
                    </a:lnTo>
                    <a:cubicBezTo>
                      <a:pt x="871119" y="2374900"/>
                      <a:pt x="569571" y="2249995"/>
                      <a:pt x="347238" y="2027662"/>
                    </a:cubicBezTo>
                    <a:cubicBezTo>
                      <a:pt x="124905" y="1805329"/>
                      <a:pt x="0" y="1503781"/>
                      <a:pt x="0" y="1189355"/>
                    </a:cubicBezTo>
                    <a:lnTo>
                      <a:pt x="0" y="1185545"/>
                    </a:lnTo>
                    <a:cubicBezTo>
                      <a:pt x="0" y="871119"/>
                      <a:pt x="124905" y="569571"/>
                      <a:pt x="347238" y="347238"/>
                    </a:cubicBezTo>
                    <a:cubicBezTo>
                      <a:pt x="569571" y="124905"/>
                      <a:pt x="871119" y="0"/>
                      <a:pt x="1185545" y="0"/>
                    </a:cubicBezTo>
                    <a:close/>
                  </a:path>
                </a:pathLst>
              </a:custGeom>
              <a:blipFill>
                <a:blip r:embed="rId4"/>
                <a:stretch>
                  <a:fillRect t="-4" b="-4"/>
                </a:stretch>
              </a:blipFill>
            </p:spPr>
          </p:sp>
        </p:grpSp>
        <p:sp>
          <p:nvSpPr>
            <p:cNvPr id="10" name="Freeform 10"/>
            <p:cNvSpPr/>
            <p:nvPr/>
          </p:nvSpPr>
          <p:spPr>
            <a:xfrm>
              <a:off x="0" y="0"/>
              <a:ext cx="2311922" cy="2462811"/>
            </a:xfrm>
            <a:custGeom>
              <a:avLst/>
              <a:gdLst/>
              <a:ahLst/>
              <a:cxnLst/>
              <a:rect l="l" t="t" r="r" b="b"/>
              <a:pathLst>
                <a:path w="2311922" h="2462811">
                  <a:moveTo>
                    <a:pt x="0" y="0"/>
                  </a:moveTo>
                  <a:lnTo>
                    <a:pt x="2311922" y="0"/>
                  </a:lnTo>
                  <a:lnTo>
                    <a:pt x="2311922" y="2462811"/>
                  </a:lnTo>
                  <a:lnTo>
                    <a:pt x="0" y="24628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>
              <a:off x="8358935" y="486111"/>
              <a:ext cx="2971272" cy="1490588"/>
            </a:xfrm>
            <a:custGeom>
              <a:avLst/>
              <a:gdLst/>
              <a:ahLst/>
              <a:cxnLst/>
              <a:rect l="l" t="t" r="r" b="b"/>
              <a:pathLst>
                <a:path w="2971272" h="1490588">
                  <a:moveTo>
                    <a:pt x="0" y="0"/>
                  </a:moveTo>
                  <a:lnTo>
                    <a:pt x="2971273" y="0"/>
                  </a:lnTo>
                  <a:lnTo>
                    <a:pt x="2971273" y="1490589"/>
                  </a:lnTo>
                  <a:lnTo>
                    <a:pt x="0" y="14905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Resim 11">
            <a:extLst>
              <a:ext uri="{FF2B5EF4-FFF2-40B4-BE49-F238E27FC236}">
                <a16:creationId xmlns:a16="http://schemas.microsoft.com/office/drawing/2014/main" id="{89FAD4F4-27A8-E76E-4B41-E131C2E63D9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2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401300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1000"/>
              </a:srgbClr>
            </a:outerShdw>
          </a:effectLst>
        </p:spPr>
      </p:pic>
      <p:grpSp>
        <p:nvGrpSpPr>
          <p:cNvPr id="2" name="Group 2"/>
          <p:cNvGrpSpPr/>
          <p:nvPr/>
        </p:nvGrpSpPr>
        <p:grpSpPr>
          <a:xfrm>
            <a:off x="1257300" y="2514028"/>
            <a:ext cx="15995609" cy="7953483"/>
            <a:chOff x="0" y="0"/>
            <a:chExt cx="21327478" cy="1060464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327473" cy="10604641"/>
            </a:xfrm>
            <a:custGeom>
              <a:avLst/>
              <a:gdLst/>
              <a:ahLst/>
              <a:cxnLst/>
              <a:rect l="l" t="t" r="r" b="b"/>
              <a:pathLst>
                <a:path w="21327473" h="10604641">
                  <a:moveTo>
                    <a:pt x="0" y="0"/>
                  </a:moveTo>
                  <a:lnTo>
                    <a:pt x="21327473" y="0"/>
                  </a:lnTo>
                  <a:lnTo>
                    <a:pt x="21327473" y="10604641"/>
                  </a:lnTo>
                  <a:lnTo>
                    <a:pt x="0" y="1060464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6544" r="-6544" b="11366"/>
              </a:stretch>
            </a:blip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21327478" cy="1066179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774097" lvl="1" indent="-387048" algn="l">
                <a:lnSpc>
                  <a:spcPts val="3862"/>
                </a:lnSpc>
                <a:buFont typeface="Arial"/>
                <a:buChar char="•"/>
              </a:pPr>
              <a:r>
                <a:rPr lang="en-US" sz="3330" b="1">
                  <a:solidFill>
                    <a:srgbClr val="00206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Basit Çizimler</a:t>
              </a:r>
            </a:p>
            <a:p>
              <a:pPr marL="1459897" lvl="2" indent="-486632" algn="l">
                <a:lnSpc>
                  <a:spcPts val="3862"/>
                </a:lnSpc>
                <a:buFont typeface="Arial"/>
                <a:buChar char="⚬"/>
              </a:pPr>
              <a:r>
                <a:rPr lang="en-US" sz="3330" i="1">
                  <a:solidFill>
                    <a:srgbClr val="002060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Basit çizimler genellikle en iyi sonucu verir.</a:t>
              </a:r>
            </a:p>
            <a:p>
              <a:pPr marL="1459897" lvl="2" indent="-486632" algn="l">
                <a:lnSpc>
                  <a:spcPts val="3862"/>
                </a:lnSpc>
                <a:buFont typeface="Arial"/>
                <a:buChar char="⚬"/>
              </a:pPr>
              <a:r>
                <a:rPr lang="en-US" sz="3330" i="1">
                  <a:solidFill>
                    <a:srgbClr val="002060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Tüm çizgileri yeterince kalın yapınız.</a:t>
              </a:r>
            </a:p>
            <a:p>
              <a:pPr marL="1459897" lvl="2" indent="-486632" algn="l">
                <a:lnSpc>
                  <a:spcPts val="3862"/>
                </a:lnSpc>
                <a:buFont typeface="Arial"/>
                <a:buChar char="⚬"/>
              </a:pPr>
              <a:r>
                <a:rPr lang="en-US" sz="3330" i="1">
                  <a:solidFill>
                    <a:srgbClr val="002060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Yüksek kontrast sağlamak için koyu renkler kullanınız.</a:t>
              </a:r>
            </a:p>
            <a:p>
              <a:pPr marL="1459885" lvl="2" indent="-486628" algn="l">
                <a:lnSpc>
                  <a:spcPts val="3862"/>
                </a:lnSpc>
                <a:buFont typeface="Arial"/>
                <a:buChar char="⚬"/>
              </a:pPr>
              <a:r>
                <a:rPr lang="en-US" sz="3329" i="1">
                  <a:solidFill>
                    <a:srgbClr val="002060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Noktalı, kesik çizgiler veya diğer özel çizgiler </a:t>
              </a:r>
              <a:r>
                <a:rPr lang="en-US" sz="3329" b="1" i="1">
                  <a:solidFill>
                    <a:srgbClr val="002060"/>
                  </a:solidFill>
                  <a:latin typeface="Calibri (MS) Bold Italics"/>
                  <a:ea typeface="Calibri (MS) Bold Italics"/>
                  <a:cs typeface="Calibri (MS) Bold Italics"/>
                  <a:sym typeface="Calibri (MS) Bold Italics"/>
                </a:rPr>
                <a:t>kalın ve belirgin</a:t>
              </a:r>
              <a:r>
                <a:rPr lang="en-US" sz="3329" i="1">
                  <a:solidFill>
                    <a:srgbClr val="002060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 olmalıdır.</a:t>
              </a:r>
            </a:p>
            <a:p>
              <a:pPr algn="l">
                <a:lnSpc>
                  <a:spcPts val="3862"/>
                </a:lnSpc>
              </a:pPr>
              <a:endParaRPr lang="en-US" sz="3329" i="1">
                <a:solidFill>
                  <a:srgbClr val="002060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endParaRPr>
            </a:p>
            <a:p>
              <a:pPr marL="774097" lvl="1" indent="-387048" algn="l">
                <a:lnSpc>
                  <a:spcPts val="3862"/>
                </a:lnSpc>
                <a:buFont typeface="Arial"/>
                <a:buChar char="•"/>
              </a:pPr>
              <a:r>
                <a:rPr lang="en-US" sz="3330" b="1">
                  <a:solidFill>
                    <a:srgbClr val="00206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Yazı Tipi ve Boyutu</a:t>
              </a:r>
            </a:p>
            <a:p>
              <a:pPr marL="1459897" lvl="2" indent="-486632" algn="l">
                <a:lnSpc>
                  <a:spcPts val="3862"/>
                </a:lnSpc>
                <a:buFont typeface="Arial"/>
                <a:buChar char="⚬"/>
              </a:pPr>
              <a:r>
                <a:rPr lang="en-US" sz="3330" i="1">
                  <a:solidFill>
                    <a:srgbClr val="002060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Şekiller içinde yer alan yazı tiplerinin </a:t>
              </a:r>
              <a:r>
                <a:rPr lang="en-US" sz="3330" b="1" i="1">
                  <a:solidFill>
                    <a:srgbClr val="002060"/>
                  </a:solidFill>
                  <a:latin typeface="Calibri (MS) Bold Italics"/>
                  <a:ea typeface="Calibri (MS) Bold Italics"/>
                  <a:cs typeface="Calibri (MS) Bold Italics"/>
                  <a:sym typeface="Calibri (MS) Bold Italics"/>
                </a:rPr>
                <a:t>24 puntodan büyük</a:t>
              </a:r>
              <a:r>
                <a:rPr lang="en-US" sz="3330" i="1">
                  <a:solidFill>
                    <a:srgbClr val="002060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 olmasına dikkat edin.</a:t>
              </a:r>
            </a:p>
            <a:p>
              <a:pPr marL="1459897" lvl="2" indent="-486632" algn="l">
                <a:lnSpc>
                  <a:spcPts val="3862"/>
                </a:lnSpc>
                <a:buFont typeface="Arial"/>
                <a:buChar char="⚬"/>
              </a:pPr>
              <a:r>
                <a:rPr lang="en-US" sz="3330" i="1">
                  <a:solidFill>
                    <a:srgbClr val="002060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Şekillerde de </a:t>
              </a:r>
              <a:r>
                <a:rPr lang="en-US" sz="3330" b="1" i="1">
                  <a:solidFill>
                    <a:srgbClr val="002060"/>
                  </a:solidFill>
                  <a:latin typeface="Calibri (MS) Bold Italics"/>
                  <a:ea typeface="Calibri (MS) Bold Italics"/>
                  <a:cs typeface="Calibri (MS) Bold Italics"/>
                  <a:sym typeface="Calibri (MS) Bold Italics"/>
                </a:rPr>
                <a:t>Calibri</a:t>
              </a:r>
              <a:r>
                <a:rPr lang="en-US" sz="3330" i="1">
                  <a:solidFill>
                    <a:srgbClr val="002060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 veya </a:t>
              </a:r>
              <a:r>
                <a:rPr lang="en-US" sz="3330" b="1" i="1">
                  <a:solidFill>
                    <a:srgbClr val="002060"/>
                  </a:solidFill>
                  <a:latin typeface="Calibri (MS) Bold Italics"/>
                  <a:ea typeface="Calibri (MS) Bold Italics"/>
                  <a:cs typeface="Calibri (MS) Bold Italics"/>
                  <a:sym typeface="Calibri (MS) Bold Italics"/>
                </a:rPr>
                <a:t>Arial </a:t>
              </a:r>
              <a:r>
                <a:rPr lang="en-US" sz="3330" i="1">
                  <a:solidFill>
                    <a:srgbClr val="002060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yazı tipleri kullanınız.</a:t>
              </a:r>
            </a:p>
            <a:p>
              <a:pPr marL="1459885" lvl="2" indent="-486628" algn="l">
                <a:lnSpc>
                  <a:spcPts val="3862"/>
                </a:lnSpc>
                <a:buFont typeface="Arial"/>
                <a:buChar char="⚬"/>
              </a:pPr>
              <a:r>
                <a:rPr lang="en-US" sz="3329" b="1" i="1">
                  <a:solidFill>
                    <a:srgbClr val="002060"/>
                  </a:solidFill>
                  <a:latin typeface="Calibri (MS) Bold Italics"/>
                  <a:ea typeface="Calibri (MS) Bold Italics"/>
                  <a:cs typeface="Calibri (MS) Bold Italics"/>
                  <a:sym typeface="Calibri (MS) Bold Italics"/>
                </a:rPr>
                <a:t>Times New Roman</a:t>
              </a:r>
              <a:r>
                <a:rPr lang="en-US" sz="3329" i="1">
                  <a:solidFill>
                    <a:srgbClr val="002060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 gibi serif yazı tiplerinden kaçının. Bu yazı tipleri basılı materyaller için uygundur ancak ekranlarda okunabilirliği düşüktür.</a:t>
              </a:r>
            </a:p>
            <a:p>
              <a:pPr algn="l">
                <a:lnSpc>
                  <a:spcPts val="3862"/>
                </a:lnSpc>
              </a:pPr>
              <a:endParaRPr lang="en-US" sz="3329" i="1">
                <a:solidFill>
                  <a:srgbClr val="002060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endParaRPr>
            </a:p>
            <a:p>
              <a:pPr marL="774097" lvl="1" indent="-387048" algn="l">
                <a:lnSpc>
                  <a:spcPts val="3862"/>
                </a:lnSpc>
                <a:buFont typeface="Arial"/>
                <a:buChar char="•"/>
              </a:pPr>
              <a:r>
                <a:rPr lang="en-US" sz="3330" b="1">
                  <a:solidFill>
                    <a:srgbClr val="00206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Grafikler</a:t>
              </a:r>
            </a:p>
            <a:p>
              <a:pPr marL="1459897" lvl="2" indent="-486632" algn="l">
                <a:lnSpc>
                  <a:spcPts val="3862"/>
                </a:lnSpc>
                <a:buFont typeface="Arial"/>
                <a:buChar char="⚬"/>
              </a:pPr>
              <a:r>
                <a:rPr lang="en-US" sz="3330" i="1">
                  <a:solidFill>
                    <a:srgbClr val="002060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İçe aktarılan grafiklerde küçük yazı tipleri ve ince çizgiler olabilir.</a:t>
              </a:r>
            </a:p>
            <a:p>
              <a:pPr marL="1459897" lvl="2" indent="-486632" algn="l">
                <a:lnSpc>
                  <a:spcPts val="3862"/>
                </a:lnSpc>
                <a:buFont typeface="Arial"/>
                <a:buChar char="⚬"/>
              </a:pPr>
              <a:r>
                <a:rPr lang="en-US" sz="3330" i="1">
                  <a:solidFill>
                    <a:srgbClr val="002060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Bu tür sorunları grafiklerin hazırlandığı kaynak programda düzeltin.</a:t>
              </a:r>
            </a:p>
            <a:p>
              <a:pPr marL="1459897" lvl="2" indent="-486632" algn="l">
                <a:lnSpc>
                  <a:spcPts val="3862"/>
                </a:lnSpc>
              </a:pPr>
              <a:endParaRPr lang="en-US" sz="3330" i="1">
                <a:solidFill>
                  <a:srgbClr val="002060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endParaR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3156396" y="1587916"/>
            <a:ext cx="7035305" cy="7589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84"/>
              </a:lnSpc>
              <a:spcBef>
                <a:spcPct val="0"/>
              </a:spcBef>
            </a:pPr>
            <a:r>
              <a:rPr lang="en-US" sz="4800" b="1">
                <a:solidFill>
                  <a:srgbClr val="00206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Grafikler ve Şekiller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9255104" y="461844"/>
            <a:ext cx="8497656" cy="1847108"/>
            <a:chOff x="0" y="0"/>
            <a:chExt cx="11330208" cy="2462811"/>
          </a:xfrm>
        </p:grpSpPr>
        <p:grpSp>
          <p:nvGrpSpPr>
            <p:cNvPr id="8" name="Group 8"/>
            <p:cNvGrpSpPr/>
            <p:nvPr/>
          </p:nvGrpSpPr>
          <p:grpSpPr>
            <a:xfrm>
              <a:off x="4719589" y="183498"/>
              <a:ext cx="2092453" cy="2095815"/>
              <a:chOff x="0" y="0"/>
              <a:chExt cx="2371090" cy="2374900"/>
            </a:xfrm>
          </p:grpSpPr>
          <p:sp>
            <p:nvSpPr>
              <p:cNvPr id="9" name="Freeform 9" descr="Yuvarlak Loge T"/>
              <p:cNvSpPr/>
              <p:nvPr/>
            </p:nvSpPr>
            <p:spPr>
              <a:xfrm>
                <a:off x="0" y="0"/>
                <a:ext cx="2371090" cy="2374900"/>
              </a:xfrm>
              <a:custGeom>
                <a:avLst/>
                <a:gdLst/>
                <a:ahLst/>
                <a:cxnLst/>
                <a:rect l="l" t="t" r="r" b="b"/>
                <a:pathLst>
                  <a:path w="2371090" h="2374900">
                    <a:moveTo>
                      <a:pt x="1185545" y="0"/>
                    </a:moveTo>
                    <a:lnTo>
                      <a:pt x="1185545" y="0"/>
                    </a:lnTo>
                    <a:cubicBezTo>
                      <a:pt x="1499971" y="0"/>
                      <a:pt x="1801519" y="124905"/>
                      <a:pt x="2023852" y="347238"/>
                    </a:cubicBezTo>
                    <a:cubicBezTo>
                      <a:pt x="2246185" y="569571"/>
                      <a:pt x="2371090" y="871119"/>
                      <a:pt x="2371090" y="1185545"/>
                    </a:cubicBezTo>
                    <a:lnTo>
                      <a:pt x="2371090" y="1189355"/>
                    </a:lnTo>
                    <a:cubicBezTo>
                      <a:pt x="2371090" y="1503781"/>
                      <a:pt x="2246185" y="1805329"/>
                      <a:pt x="2023852" y="2027662"/>
                    </a:cubicBezTo>
                    <a:cubicBezTo>
                      <a:pt x="1801519" y="2249995"/>
                      <a:pt x="1499971" y="2374900"/>
                      <a:pt x="1185545" y="2374900"/>
                    </a:cubicBezTo>
                    <a:lnTo>
                      <a:pt x="1185545" y="2374900"/>
                    </a:lnTo>
                    <a:cubicBezTo>
                      <a:pt x="871119" y="2374900"/>
                      <a:pt x="569571" y="2249995"/>
                      <a:pt x="347238" y="2027662"/>
                    </a:cubicBezTo>
                    <a:cubicBezTo>
                      <a:pt x="124905" y="1805329"/>
                      <a:pt x="0" y="1503781"/>
                      <a:pt x="0" y="1189355"/>
                    </a:cubicBezTo>
                    <a:lnTo>
                      <a:pt x="0" y="1185545"/>
                    </a:lnTo>
                    <a:cubicBezTo>
                      <a:pt x="0" y="871119"/>
                      <a:pt x="124905" y="569571"/>
                      <a:pt x="347238" y="347238"/>
                    </a:cubicBezTo>
                    <a:cubicBezTo>
                      <a:pt x="569571" y="124905"/>
                      <a:pt x="871119" y="0"/>
                      <a:pt x="1185545" y="0"/>
                    </a:cubicBezTo>
                    <a:close/>
                  </a:path>
                </a:pathLst>
              </a:custGeom>
              <a:blipFill>
                <a:blip r:embed="rId4"/>
                <a:stretch>
                  <a:fillRect t="-4" b="-4"/>
                </a:stretch>
              </a:blipFill>
            </p:spPr>
          </p:sp>
        </p:grpSp>
        <p:sp>
          <p:nvSpPr>
            <p:cNvPr id="10" name="Freeform 10"/>
            <p:cNvSpPr/>
            <p:nvPr/>
          </p:nvSpPr>
          <p:spPr>
            <a:xfrm>
              <a:off x="0" y="0"/>
              <a:ext cx="2311922" cy="2462811"/>
            </a:xfrm>
            <a:custGeom>
              <a:avLst/>
              <a:gdLst/>
              <a:ahLst/>
              <a:cxnLst/>
              <a:rect l="l" t="t" r="r" b="b"/>
              <a:pathLst>
                <a:path w="2311922" h="2462811">
                  <a:moveTo>
                    <a:pt x="0" y="0"/>
                  </a:moveTo>
                  <a:lnTo>
                    <a:pt x="2311922" y="0"/>
                  </a:lnTo>
                  <a:lnTo>
                    <a:pt x="2311922" y="2462811"/>
                  </a:lnTo>
                  <a:lnTo>
                    <a:pt x="0" y="24628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>
              <a:off x="8358935" y="486111"/>
              <a:ext cx="2971272" cy="1490588"/>
            </a:xfrm>
            <a:custGeom>
              <a:avLst/>
              <a:gdLst/>
              <a:ahLst/>
              <a:cxnLst/>
              <a:rect l="l" t="t" r="r" b="b"/>
              <a:pathLst>
                <a:path w="2971272" h="1490588">
                  <a:moveTo>
                    <a:pt x="0" y="0"/>
                  </a:moveTo>
                  <a:lnTo>
                    <a:pt x="2971273" y="0"/>
                  </a:lnTo>
                  <a:lnTo>
                    <a:pt x="2971273" y="1490589"/>
                  </a:lnTo>
                  <a:lnTo>
                    <a:pt x="0" y="14905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Resim 13">
            <a:extLst>
              <a:ext uri="{FF2B5EF4-FFF2-40B4-BE49-F238E27FC236}">
                <a16:creationId xmlns:a16="http://schemas.microsoft.com/office/drawing/2014/main" id="{364CE903-7DAB-A638-202F-2388CE97B17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2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401300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1000"/>
              </a:srgbClr>
            </a:outerShdw>
          </a:effectLst>
        </p:spPr>
      </p:pic>
      <p:grpSp>
        <p:nvGrpSpPr>
          <p:cNvPr id="2" name="Group 2"/>
          <p:cNvGrpSpPr/>
          <p:nvPr/>
        </p:nvGrpSpPr>
        <p:grpSpPr>
          <a:xfrm>
            <a:off x="904599" y="4050535"/>
            <a:ext cx="5357717" cy="1988345"/>
            <a:chOff x="0" y="0"/>
            <a:chExt cx="7143623" cy="265112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143620" cy="2651127"/>
            </a:xfrm>
            <a:custGeom>
              <a:avLst/>
              <a:gdLst/>
              <a:ahLst/>
              <a:cxnLst/>
              <a:rect l="l" t="t" r="r" b="b"/>
              <a:pathLst>
                <a:path w="7143620" h="2651127">
                  <a:moveTo>
                    <a:pt x="0" y="0"/>
                  </a:moveTo>
                  <a:lnTo>
                    <a:pt x="7143620" y="0"/>
                  </a:lnTo>
                  <a:lnTo>
                    <a:pt x="7143620" y="2651127"/>
                  </a:lnTo>
                  <a:lnTo>
                    <a:pt x="0" y="265112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03" b="-2503"/>
              </a:stretch>
            </a:blipFill>
          </p:spPr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7143623" cy="2679701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algn="l">
                <a:lnSpc>
                  <a:spcPts val="5184"/>
                </a:lnSpc>
              </a:pPr>
              <a:r>
                <a:rPr lang="en-US" sz="4800" b="1">
                  <a:solidFill>
                    <a:srgbClr val="0E2841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İyi Bir Şekil Örneği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996039" y="6149788"/>
            <a:ext cx="5174837" cy="10454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88"/>
              </a:lnSpc>
            </a:pPr>
            <a:r>
              <a:rPr lang="en-US" sz="3600">
                <a:solidFill>
                  <a:srgbClr val="002060"/>
                </a:solidFill>
                <a:latin typeface="Calibri (MS)"/>
                <a:ea typeface="Calibri (MS)"/>
                <a:cs typeface="Calibri (MS)"/>
                <a:sym typeface="Calibri (MS)"/>
              </a:rPr>
              <a:t>Basit grafik - kalın, belirgin eksenler - büyük yazı tipleri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04599" y="4285755"/>
            <a:ext cx="7035305" cy="7589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84"/>
              </a:lnSpc>
              <a:spcBef>
                <a:spcPct val="0"/>
              </a:spcBef>
            </a:pPr>
            <a:r>
              <a:rPr lang="en-US" sz="4800" b="1">
                <a:solidFill>
                  <a:srgbClr val="00206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Grafikler ve Şekiller</a:t>
            </a:r>
          </a:p>
        </p:txBody>
      </p:sp>
      <p:sp>
        <p:nvSpPr>
          <p:cNvPr id="7" name="Freeform 7"/>
          <p:cNvSpPr/>
          <p:nvPr/>
        </p:nvSpPr>
        <p:spPr>
          <a:xfrm>
            <a:off x="10902294" y="4780912"/>
            <a:ext cx="6350615" cy="4734721"/>
          </a:xfrm>
          <a:custGeom>
            <a:avLst/>
            <a:gdLst/>
            <a:ahLst/>
            <a:cxnLst/>
            <a:rect l="l" t="t" r="r" b="b"/>
            <a:pathLst>
              <a:path w="6350615" h="4734721">
                <a:moveTo>
                  <a:pt x="0" y="0"/>
                </a:moveTo>
                <a:lnTo>
                  <a:pt x="6350615" y="0"/>
                </a:lnTo>
                <a:lnTo>
                  <a:pt x="6350615" y="4734720"/>
                </a:lnTo>
                <a:lnTo>
                  <a:pt x="0" y="473472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4701920" y="461844"/>
            <a:ext cx="8497656" cy="1847108"/>
            <a:chOff x="0" y="0"/>
            <a:chExt cx="11330208" cy="2462811"/>
          </a:xfrm>
        </p:grpSpPr>
        <p:grpSp>
          <p:nvGrpSpPr>
            <p:cNvPr id="10" name="Group 10"/>
            <p:cNvGrpSpPr/>
            <p:nvPr/>
          </p:nvGrpSpPr>
          <p:grpSpPr>
            <a:xfrm>
              <a:off x="4719589" y="183498"/>
              <a:ext cx="2092453" cy="2095815"/>
              <a:chOff x="0" y="0"/>
              <a:chExt cx="2371090" cy="2374900"/>
            </a:xfrm>
          </p:grpSpPr>
          <p:sp>
            <p:nvSpPr>
              <p:cNvPr id="11" name="Freeform 11" descr="Yuvarlak Loge T"/>
              <p:cNvSpPr/>
              <p:nvPr/>
            </p:nvSpPr>
            <p:spPr>
              <a:xfrm>
                <a:off x="0" y="0"/>
                <a:ext cx="2371090" cy="2374900"/>
              </a:xfrm>
              <a:custGeom>
                <a:avLst/>
                <a:gdLst/>
                <a:ahLst/>
                <a:cxnLst/>
                <a:rect l="l" t="t" r="r" b="b"/>
                <a:pathLst>
                  <a:path w="2371090" h="2374900">
                    <a:moveTo>
                      <a:pt x="1185545" y="0"/>
                    </a:moveTo>
                    <a:lnTo>
                      <a:pt x="1185545" y="0"/>
                    </a:lnTo>
                    <a:cubicBezTo>
                      <a:pt x="1499971" y="0"/>
                      <a:pt x="1801519" y="124905"/>
                      <a:pt x="2023852" y="347238"/>
                    </a:cubicBezTo>
                    <a:cubicBezTo>
                      <a:pt x="2246185" y="569571"/>
                      <a:pt x="2371090" y="871119"/>
                      <a:pt x="2371090" y="1185545"/>
                    </a:cubicBezTo>
                    <a:lnTo>
                      <a:pt x="2371090" y="1189355"/>
                    </a:lnTo>
                    <a:cubicBezTo>
                      <a:pt x="2371090" y="1503781"/>
                      <a:pt x="2246185" y="1805329"/>
                      <a:pt x="2023852" y="2027662"/>
                    </a:cubicBezTo>
                    <a:cubicBezTo>
                      <a:pt x="1801519" y="2249995"/>
                      <a:pt x="1499971" y="2374900"/>
                      <a:pt x="1185545" y="2374900"/>
                    </a:cubicBezTo>
                    <a:lnTo>
                      <a:pt x="1185545" y="2374900"/>
                    </a:lnTo>
                    <a:cubicBezTo>
                      <a:pt x="871119" y="2374900"/>
                      <a:pt x="569571" y="2249995"/>
                      <a:pt x="347238" y="2027662"/>
                    </a:cubicBezTo>
                    <a:cubicBezTo>
                      <a:pt x="124905" y="1805329"/>
                      <a:pt x="0" y="1503781"/>
                      <a:pt x="0" y="1189355"/>
                    </a:cubicBezTo>
                    <a:lnTo>
                      <a:pt x="0" y="1185545"/>
                    </a:lnTo>
                    <a:cubicBezTo>
                      <a:pt x="0" y="871119"/>
                      <a:pt x="124905" y="569571"/>
                      <a:pt x="347238" y="347238"/>
                    </a:cubicBezTo>
                    <a:cubicBezTo>
                      <a:pt x="569571" y="124905"/>
                      <a:pt x="871119" y="0"/>
                      <a:pt x="1185545" y="0"/>
                    </a:cubicBezTo>
                    <a:close/>
                  </a:path>
                </a:pathLst>
              </a:custGeom>
              <a:blipFill>
                <a:blip r:embed="rId6"/>
                <a:stretch>
                  <a:fillRect t="-4" b="-4"/>
                </a:stretch>
              </a:blipFill>
            </p:spPr>
          </p:sp>
        </p:grpSp>
        <p:sp>
          <p:nvSpPr>
            <p:cNvPr id="12" name="Freeform 12"/>
            <p:cNvSpPr/>
            <p:nvPr/>
          </p:nvSpPr>
          <p:spPr>
            <a:xfrm>
              <a:off x="0" y="0"/>
              <a:ext cx="2311922" cy="2462811"/>
            </a:xfrm>
            <a:custGeom>
              <a:avLst/>
              <a:gdLst/>
              <a:ahLst/>
              <a:cxnLst/>
              <a:rect l="l" t="t" r="r" b="b"/>
              <a:pathLst>
                <a:path w="2311922" h="2462811">
                  <a:moveTo>
                    <a:pt x="0" y="0"/>
                  </a:moveTo>
                  <a:lnTo>
                    <a:pt x="2311922" y="0"/>
                  </a:lnTo>
                  <a:lnTo>
                    <a:pt x="2311922" y="2462811"/>
                  </a:lnTo>
                  <a:lnTo>
                    <a:pt x="0" y="24628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  <p:sp>
          <p:nvSpPr>
            <p:cNvPr id="13" name="Freeform 13"/>
            <p:cNvSpPr/>
            <p:nvPr/>
          </p:nvSpPr>
          <p:spPr>
            <a:xfrm>
              <a:off x="8358935" y="486111"/>
              <a:ext cx="2971272" cy="1490588"/>
            </a:xfrm>
            <a:custGeom>
              <a:avLst/>
              <a:gdLst/>
              <a:ahLst/>
              <a:cxnLst/>
              <a:rect l="l" t="t" r="r" b="b"/>
              <a:pathLst>
                <a:path w="2971272" h="1490588">
                  <a:moveTo>
                    <a:pt x="0" y="0"/>
                  </a:moveTo>
                  <a:lnTo>
                    <a:pt x="2971273" y="0"/>
                  </a:lnTo>
                  <a:lnTo>
                    <a:pt x="2971273" y="1490589"/>
                  </a:lnTo>
                  <a:lnTo>
                    <a:pt x="0" y="14905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Resim 14">
            <a:extLst>
              <a:ext uri="{FF2B5EF4-FFF2-40B4-BE49-F238E27FC236}">
                <a16:creationId xmlns:a16="http://schemas.microsoft.com/office/drawing/2014/main" id="{CACD5C19-EE9A-67FA-AF4A-5E17E799270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2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401300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1000"/>
              </a:srgbClr>
            </a:outerShdw>
          </a:effectLst>
        </p:spPr>
      </p:pic>
      <p:grpSp>
        <p:nvGrpSpPr>
          <p:cNvPr id="3" name="Group 3"/>
          <p:cNvGrpSpPr/>
          <p:nvPr/>
        </p:nvGrpSpPr>
        <p:grpSpPr>
          <a:xfrm>
            <a:off x="904599" y="4261361"/>
            <a:ext cx="5357717" cy="1988344"/>
            <a:chOff x="0" y="0"/>
            <a:chExt cx="7143623" cy="265112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143620" cy="2651126"/>
            </a:xfrm>
            <a:custGeom>
              <a:avLst/>
              <a:gdLst/>
              <a:ahLst/>
              <a:cxnLst/>
              <a:rect l="l" t="t" r="r" b="b"/>
              <a:pathLst>
                <a:path w="7143620" h="2651126">
                  <a:moveTo>
                    <a:pt x="0" y="0"/>
                  </a:moveTo>
                  <a:lnTo>
                    <a:pt x="7143620" y="0"/>
                  </a:lnTo>
                  <a:lnTo>
                    <a:pt x="7143620" y="2651126"/>
                  </a:lnTo>
                  <a:lnTo>
                    <a:pt x="0" y="265112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03" b="-2503"/>
              </a:stretch>
            </a:blipFill>
          </p:spPr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7143623" cy="2679700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algn="l">
                <a:lnSpc>
                  <a:spcPts val="5184"/>
                </a:lnSpc>
              </a:pPr>
              <a:r>
                <a:rPr lang="en-US" sz="4800" b="1">
                  <a:solidFill>
                    <a:srgbClr val="0E2841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Kötü Bir Şekil Örneği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870147" y="6268755"/>
            <a:ext cx="5174837" cy="1007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88"/>
              </a:lnSpc>
            </a:pPr>
            <a:r>
              <a:rPr lang="en-US" sz="3600">
                <a:solidFill>
                  <a:srgbClr val="002060"/>
                </a:solidFill>
                <a:latin typeface="Arimo"/>
                <a:ea typeface="Arimo"/>
                <a:cs typeface="Arimo"/>
                <a:sym typeface="Arimo"/>
              </a:rPr>
              <a:t>Açık renkler, zayıf kontrast, çok küçük metin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04599" y="4285755"/>
            <a:ext cx="7035305" cy="7589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84"/>
              </a:lnSpc>
              <a:spcBef>
                <a:spcPct val="0"/>
              </a:spcBef>
            </a:pPr>
            <a:r>
              <a:rPr lang="en-US" sz="4800" b="1">
                <a:solidFill>
                  <a:srgbClr val="00206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Grafikler ve Şekiller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562984" y="4415723"/>
            <a:ext cx="8108909" cy="5115625"/>
            <a:chOff x="0" y="0"/>
            <a:chExt cx="7680960" cy="484564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7680960" cy="4845685"/>
            </a:xfrm>
            <a:custGeom>
              <a:avLst/>
              <a:gdLst/>
              <a:ahLst/>
              <a:cxnLst/>
              <a:rect l="l" t="t" r="r" b="b"/>
              <a:pathLst>
                <a:path w="7680960" h="4845685">
                  <a:moveTo>
                    <a:pt x="0" y="0"/>
                  </a:moveTo>
                  <a:lnTo>
                    <a:pt x="7680960" y="0"/>
                  </a:lnTo>
                  <a:lnTo>
                    <a:pt x="7680960" y="4845685"/>
                  </a:lnTo>
                  <a:lnTo>
                    <a:pt x="0" y="48456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4701920" y="461844"/>
            <a:ext cx="8497656" cy="1847108"/>
            <a:chOff x="0" y="0"/>
            <a:chExt cx="11330208" cy="2462811"/>
          </a:xfrm>
        </p:grpSpPr>
        <p:grpSp>
          <p:nvGrpSpPr>
            <p:cNvPr id="11" name="Group 11"/>
            <p:cNvGrpSpPr/>
            <p:nvPr/>
          </p:nvGrpSpPr>
          <p:grpSpPr>
            <a:xfrm>
              <a:off x="4719589" y="183498"/>
              <a:ext cx="2092453" cy="2095815"/>
              <a:chOff x="0" y="0"/>
              <a:chExt cx="2371090" cy="2374900"/>
            </a:xfrm>
          </p:grpSpPr>
          <p:sp>
            <p:nvSpPr>
              <p:cNvPr id="12" name="Freeform 12" descr="Yuvarlak Loge T"/>
              <p:cNvSpPr/>
              <p:nvPr/>
            </p:nvSpPr>
            <p:spPr>
              <a:xfrm>
                <a:off x="0" y="0"/>
                <a:ext cx="2371090" cy="2374900"/>
              </a:xfrm>
              <a:custGeom>
                <a:avLst/>
                <a:gdLst/>
                <a:ahLst/>
                <a:cxnLst/>
                <a:rect l="l" t="t" r="r" b="b"/>
                <a:pathLst>
                  <a:path w="2371090" h="2374900">
                    <a:moveTo>
                      <a:pt x="1185545" y="0"/>
                    </a:moveTo>
                    <a:lnTo>
                      <a:pt x="1185545" y="0"/>
                    </a:lnTo>
                    <a:cubicBezTo>
                      <a:pt x="1499971" y="0"/>
                      <a:pt x="1801519" y="124905"/>
                      <a:pt x="2023852" y="347238"/>
                    </a:cubicBezTo>
                    <a:cubicBezTo>
                      <a:pt x="2246185" y="569571"/>
                      <a:pt x="2371090" y="871119"/>
                      <a:pt x="2371090" y="1185545"/>
                    </a:cubicBezTo>
                    <a:lnTo>
                      <a:pt x="2371090" y="1189355"/>
                    </a:lnTo>
                    <a:cubicBezTo>
                      <a:pt x="2371090" y="1503781"/>
                      <a:pt x="2246185" y="1805329"/>
                      <a:pt x="2023852" y="2027662"/>
                    </a:cubicBezTo>
                    <a:cubicBezTo>
                      <a:pt x="1801519" y="2249995"/>
                      <a:pt x="1499971" y="2374900"/>
                      <a:pt x="1185545" y="2374900"/>
                    </a:cubicBezTo>
                    <a:lnTo>
                      <a:pt x="1185545" y="2374900"/>
                    </a:lnTo>
                    <a:cubicBezTo>
                      <a:pt x="871119" y="2374900"/>
                      <a:pt x="569571" y="2249995"/>
                      <a:pt x="347238" y="2027662"/>
                    </a:cubicBezTo>
                    <a:cubicBezTo>
                      <a:pt x="124905" y="1805329"/>
                      <a:pt x="0" y="1503781"/>
                      <a:pt x="0" y="1189355"/>
                    </a:cubicBezTo>
                    <a:lnTo>
                      <a:pt x="0" y="1185545"/>
                    </a:lnTo>
                    <a:cubicBezTo>
                      <a:pt x="0" y="871119"/>
                      <a:pt x="124905" y="569571"/>
                      <a:pt x="347238" y="347238"/>
                    </a:cubicBezTo>
                    <a:cubicBezTo>
                      <a:pt x="569571" y="124905"/>
                      <a:pt x="871119" y="0"/>
                      <a:pt x="1185545" y="0"/>
                    </a:cubicBezTo>
                    <a:close/>
                  </a:path>
                </a:pathLst>
              </a:custGeom>
              <a:blipFill>
                <a:blip r:embed="rId5"/>
                <a:stretch>
                  <a:fillRect t="-4" b="-4"/>
                </a:stretch>
              </a:blipFill>
            </p:spPr>
          </p:sp>
        </p:grpSp>
        <p:sp>
          <p:nvSpPr>
            <p:cNvPr id="13" name="Freeform 13"/>
            <p:cNvSpPr/>
            <p:nvPr/>
          </p:nvSpPr>
          <p:spPr>
            <a:xfrm>
              <a:off x="0" y="0"/>
              <a:ext cx="2311922" cy="2462811"/>
            </a:xfrm>
            <a:custGeom>
              <a:avLst/>
              <a:gdLst/>
              <a:ahLst/>
              <a:cxnLst/>
              <a:rect l="l" t="t" r="r" b="b"/>
              <a:pathLst>
                <a:path w="2311922" h="2462811">
                  <a:moveTo>
                    <a:pt x="0" y="0"/>
                  </a:moveTo>
                  <a:lnTo>
                    <a:pt x="2311922" y="0"/>
                  </a:lnTo>
                  <a:lnTo>
                    <a:pt x="2311922" y="2462811"/>
                  </a:lnTo>
                  <a:lnTo>
                    <a:pt x="0" y="24628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  <p:sp>
          <p:nvSpPr>
            <p:cNvPr id="14" name="Freeform 14"/>
            <p:cNvSpPr/>
            <p:nvPr/>
          </p:nvSpPr>
          <p:spPr>
            <a:xfrm>
              <a:off x="8358935" y="486111"/>
              <a:ext cx="2971272" cy="1490588"/>
            </a:xfrm>
            <a:custGeom>
              <a:avLst/>
              <a:gdLst/>
              <a:ahLst/>
              <a:cxnLst/>
              <a:rect l="l" t="t" r="r" b="b"/>
              <a:pathLst>
                <a:path w="2971272" h="1490588">
                  <a:moveTo>
                    <a:pt x="0" y="0"/>
                  </a:moveTo>
                  <a:lnTo>
                    <a:pt x="2971273" y="0"/>
                  </a:lnTo>
                  <a:lnTo>
                    <a:pt x="2971273" y="1490589"/>
                  </a:lnTo>
                  <a:lnTo>
                    <a:pt x="0" y="14905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57300" y="3568453"/>
            <a:ext cx="15995609" cy="7228887"/>
            <a:chOff x="0" y="0"/>
            <a:chExt cx="21327478" cy="963851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327473" cy="9638513"/>
            </a:xfrm>
            <a:custGeom>
              <a:avLst/>
              <a:gdLst/>
              <a:ahLst/>
              <a:cxnLst/>
              <a:rect l="l" t="t" r="r" b="b"/>
              <a:pathLst>
                <a:path w="21327473" h="9638513">
                  <a:moveTo>
                    <a:pt x="0" y="0"/>
                  </a:moveTo>
                  <a:lnTo>
                    <a:pt x="21327473" y="0"/>
                  </a:lnTo>
                  <a:lnTo>
                    <a:pt x="21327473" y="9638513"/>
                  </a:lnTo>
                  <a:lnTo>
                    <a:pt x="0" y="9638513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6544" r="-6544" b="2482"/>
              </a:stretch>
            </a:blipFill>
          </p:spPr>
        </p:sp>
        <p:sp>
          <p:nvSpPr>
            <p:cNvPr id="4" name="TextBox 4"/>
            <p:cNvSpPr txBox="1"/>
            <p:nvPr/>
          </p:nvSpPr>
          <p:spPr>
            <a:xfrm>
              <a:off x="0" y="-104775"/>
              <a:ext cx="21327478" cy="974329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1102995" lvl="1" indent="-551498" algn="l">
                <a:lnSpc>
                  <a:spcPts val="5250"/>
                </a:lnSpc>
                <a:buFont typeface="Arial"/>
                <a:buChar char="•"/>
              </a:pPr>
              <a:r>
                <a:rPr lang="en-US" sz="4200">
                  <a:solidFill>
                    <a:srgbClr val="0E2841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Çalışmanızın en önemli bulgularını ayrı satırlarda (3-6) özetleyin.</a:t>
              </a:r>
            </a:p>
            <a:p>
              <a:pPr algn="l">
                <a:lnSpc>
                  <a:spcPts val="5250"/>
                </a:lnSpc>
              </a:pPr>
              <a:r>
                <a:rPr lang="en-US" sz="4200">
                  <a:solidFill>
                    <a:srgbClr val="0E2841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Dinleyicilerin kolayca akılda tutabileceği kısa ve net ifadeler kullanın.</a:t>
              </a:r>
            </a:p>
            <a:p>
              <a:pPr marL="1102995" lvl="1" indent="-551498" algn="l">
                <a:lnSpc>
                  <a:spcPts val="5250"/>
                </a:lnSpc>
              </a:pPr>
              <a:endParaRPr lang="en-US" sz="4200">
                <a:solidFill>
                  <a:srgbClr val="0E2841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  <a:p>
              <a:pPr marL="1102538" lvl="1" indent="-551269" algn="l">
                <a:lnSpc>
                  <a:spcPts val="5250"/>
                </a:lnSpc>
                <a:buFont typeface="Arial"/>
                <a:buChar char="•"/>
              </a:pPr>
              <a:r>
                <a:rPr lang="en-US" sz="4200">
                  <a:solidFill>
                    <a:srgbClr val="0E2841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Madde İşaretli Metin Listesi – 1. Seviye</a:t>
              </a:r>
            </a:p>
            <a:p>
              <a:pPr algn="l">
                <a:lnSpc>
                  <a:spcPts val="5250"/>
                </a:lnSpc>
              </a:pPr>
              <a:endParaRPr lang="en-US" sz="4200">
                <a:solidFill>
                  <a:srgbClr val="0E2841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  <a:p>
              <a:pPr marL="1423035" lvl="2" indent="-474345" algn="l">
                <a:lnSpc>
                  <a:spcPts val="4500"/>
                </a:lnSpc>
                <a:buFont typeface="Arial"/>
                <a:buChar char="⚬"/>
              </a:pPr>
              <a:r>
                <a:rPr lang="en-US" sz="3600" i="1">
                  <a:solidFill>
                    <a:srgbClr val="0E2841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Madde İşaretli Metin Listesi – 2. Seviye</a:t>
              </a:r>
            </a:p>
            <a:p>
              <a:pPr marL="1422806" lvl="2" indent="-474269" algn="l">
                <a:lnSpc>
                  <a:spcPts val="4500"/>
                </a:lnSpc>
                <a:buFont typeface="Arial"/>
                <a:buChar char="⚬"/>
              </a:pPr>
              <a:r>
                <a:rPr lang="en-US" sz="3600" i="1">
                  <a:solidFill>
                    <a:srgbClr val="0E2841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Madde İşaretli Metin Listesi – 2. Seviye</a:t>
              </a:r>
            </a:p>
            <a:p>
              <a:pPr algn="l">
                <a:lnSpc>
                  <a:spcPts val="4500"/>
                </a:lnSpc>
              </a:pPr>
              <a:endParaRPr lang="en-US" sz="3600" i="1">
                <a:solidFill>
                  <a:srgbClr val="0E2841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endParaRPr>
            </a:p>
            <a:p>
              <a:pPr marL="1102995" lvl="1" indent="-551498" algn="l">
                <a:lnSpc>
                  <a:spcPts val="5250"/>
                </a:lnSpc>
                <a:buFont typeface="Arial"/>
                <a:buChar char="•"/>
              </a:pPr>
              <a:r>
                <a:rPr lang="en-US" sz="4200">
                  <a:solidFill>
                    <a:srgbClr val="0E2841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Madde İşaretli Metin Listesi – 1. Seviye</a:t>
              </a:r>
            </a:p>
            <a:p>
              <a:pPr marL="1102995" lvl="1" indent="-551498" algn="l">
                <a:lnSpc>
                  <a:spcPts val="5250"/>
                </a:lnSpc>
              </a:pPr>
              <a:endParaRPr lang="en-US" sz="4200">
                <a:solidFill>
                  <a:srgbClr val="0E2841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  <a:p>
              <a:pPr marL="1102995" lvl="1" indent="-551498" algn="l">
                <a:lnSpc>
                  <a:spcPts val="5250"/>
                </a:lnSpc>
              </a:pPr>
              <a:endParaRPr lang="en-US" sz="4200">
                <a:solidFill>
                  <a:srgbClr val="0E2841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219800" y="2809501"/>
            <a:ext cx="7035305" cy="7589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84"/>
              </a:lnSpc>
              <a:spcBef>
                <a:spcPct val="0"/>
              </a:spcBef>
            </a:pPr>
            <a:r>
              <a:rPr lang="en-US" sz="4800" b="1">
                <a:solidFill>
                  <a:srgbClr val="00206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Sonuç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701920" y="461844"/>
            <a:ext cx="8497656" cy="1847108"/>
            <a:chOff x="0" y="0"/>
            <a:chExt cx="11330208" cy="2462811"/>
          </a:xfrm>
        </p:grpSpPr>
        <p:grpSp>
          <p:nvGrpSpPr>
            <p:cNvPr id="8" name="Group 8"/>
            <p:cNvGrpSpPr/>
            <p:nvPr/>
          </p:nvGrpSpPr>
          <p:grpSpPr>
            <a:xfrm>
              <a:off x="4719589" y="183498"/>
              <a:ext cx="2092453" cy="2095815"/>
              <a:chOff x="0" y="0"/>
              <a:chExt cx="2371090" cy="2374900"/>
            </a:xfrm>
          </p:grpSpPr>
          <p:sp>
            <p:nvSpPr>
              <p:cNvPr id="9" name="Freeform 9" descr="Yuvarlak Loge T"/>
              <p:cNvSpPr/>
              <p:nvPr/>
            </p:nvSpPr>
            <p:spPr>
              <a:xfrm>
                <a:off x="0" y="0"/>
                <a:ext cx="2371090" cy="2374900"/>
              </a:xfrm>
              <a:custGeom>
                <a:avLst/>
                <a:gdLst/>
                <a:ahLst/>
                <a:cxnLst/>
                <a:rect l="l" t="t" r="r" b="b"/>
                <a:pathLst>
                  <a:path w="2371090" h="2374900">
                    <a:moveTo>
                      <a:pt x="1185545" y="0"/>
                    </a:moveTo>
                    <a:lnTo>
                      <a:pt x="1185545" y="0"/>
                    </a:lnTo>
                    <a:cubicBezTo>
                      <a:pt x="1499971" y="0"/>
                      <a:pt x="1801519" y="124905"/>
                      <a:pt x="2023852" y="347238"/>
                    </a:cubicBezTo>
                    <a:cubicBezTo>
                      <a:pt x="2246185" y="569571"/>
                      <a:pt x="2371090" y="871119"/>
                      <a:pt x="2371090" y="1185545"/>
                    </a:cubicBezTo>
                    <a:lnTo>
                      <a:pt x="2371090" y="1189355"/>
                    </a:lnTo>
                    <a:cubicBezTo>
                      <a:pt x="2371090" y="1503781"/>
                      <a:pt x="2246185" y="1805329"/>
                      <a:pt x="2023852" y="2027662"/>
                    </a:cubicBezTo>
                    <a:cubicBezTo>
                      <a:pt x="1801519" y="2249995"/>
                      <a:pt x="1499971" y="2374900"/>
                      <a:pt x="1185545" y="2374900"/>
                    </a:cubicBezTo>
                    <a:lnTo>
                      <a:pt x="1185545" y="2374900"/>
                    </a:lnTo>
                    <a:cubicBezTo>
                      <a:pt x="871119" y="2374900"/>
                      <a:pt x="569571" y="2249995"/>
                      <a:pt x="347238" y="2027662"/>
                    </a:cubicBezTo>
                    <a:cubicBezTo>
                      <a:pt x="124905" y="1805329"/>
                      <a:pt x="0" y="1503781"/>
                      <a:pt x="0" y="1189355"/>
                    </a:cubicBezTo>
                    <a:lnTo>
                      <a:pt x="0" y="1185545"/>
                    </a:lnTo>
                    <a:cubicBezTo>
                      <a:pt x="0" y="871119"/>
                      <a:pt x="124905" y="569571"/>
                      <a:pt x="347238" y="347238"/>
                    </a:cubicBezTo>
                    <a:cubicBezTo>
                      <a:pt x="569571" y="124905"/>
                      <a:pt x="871119" y="0"/>
                      <a:pt x="1185545" y="0"/>
                    </a:cubicBezTo>
                    <a:close/>
                  </a:path>
                </a:pathLst>
              </a:custGeom>
              <a:blipFill>
                <a:blip r:embed="rId3"/>
                <a:stretch>
                  <a:fillRect t="-4" b="-4"/>
                </a:stretch>
              </a:blipFill>
            </p:spPr>
          </p:sp>
        </p:grpSp>
        <p:sp>
          <p:nvSpPr>
            <p:cNvPr id="10" name="Freeform 10"/>
            <p:cNvSpPr/>
            <p:nvPr/>
          </p:nvSpPr>
          <p:spPr>
            <a:xfrm>
              <a:off x="0" y="0"/>
              <a:ext cx="2311922" cy="2462811"/>
            </a:xfrm>
            <a:custGeom>
              <a:avLst/>
              <a:gdLst/>
              <a:ahLst/>
              <a:cxnLst/>
              <a:rect l="l" t="t" r="r" b="b"/>
              <a:pathLst>
                <a:path w="2311922" h="2462811">
                  <a:moveTo>
                    <a:pt x="0" y="0"/>
                  </a:moveTo>
                  <a:lnTo>
                    <a:pt x="2311922" y="0"/>
                  </a:lnTo>
                  <a:lnTo>
                    <a:pt x="2311922" y="2462811"/>
                  </a:lnTo>
                  <a:lnTo>
                    <a:pt x="0" y="24628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>
              <a:off x="8358935" y="486111"/>
              <a:ext cx="2971272" cy="1490588"/>
            </a:xfrm>
            <a:custGeom>
              <a:avLst/>
              <a:gdLst/>
              <a:ahLst/>
              <a:cxnLst/>
              <a:rect l="l" t="t" r="r" b="b"/>
              <a:pathLst>
                <a:path w="2971272" h="1490588">
                  <a:moveTo>
                    <a:pt x="0" y="0"/>
                  </a:moveTo>
                  <a:lnTo>
                    <a:pt x="2971273" y="0"/>
                  </a:lnTo>
                  <a:lnTo>
                    <a:pt x="2971273" y="1490589"/>
                  </a:lnTo>
                  <a:lnTo>
                    <a:pt x="0" y="14905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pic>
        <p:nvPicPr>
          <p:cNvPr id="12" name="Resim 11">
            <a:extLst>
              <a:ext uri="{FF2B5EF4-FFF2-40B4-BE49-F238E27FC236}">
                <a16:creationId xmlns:a16="http://schemas.microsoft.com/office/drawing/2014/main" id="{5BB43883-EAC4-CF57-61D3-6E19221F74C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alphaModFix amt="2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401300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1000"/>
              </a:srgbClr>
            </a:outerShdw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Resim 11">
            <a:extLst>
              <a:ext uri="{FF2B5EF4-FFF2-40B4-BE49-F238E27FC236}">
                <a16:creationId xmlns:a16="http://schemas.microsoft.com/office/drawing/2014/main" id="{C4A84BA5-D7D9-7509-4E83-3B513A47AFB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2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401300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1000"/>
              </a:srgbClr>
            </a:outerShdw>
          </a:effectLst>
        </p:spPr>
      </p:pic>
      <p:grpSp>
        <p:nvGrpSpPr>
          <p:cNvPr id="2" name="Group 2"/>
          <p:cNvGrpSpPr/>
          <p:nvPr/>
        </p:nvGrpSpPr>
        <p:grpSpPr>
          <a:xfrm>
            <a:off x="1761530" y="2793351"/>
            <a:ext cx="15995609" cy="7537105"/>
            <a:chOff x="0" y="0"/>
            <a:chExt cx="21327478" cy="100494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327473" cy="10049477"/>
            </a:xfrm>
            <a:custGeom>
              <a:avLst/>
              <a:gdLst/>
              <a:ahLst/>
              <a:cxnLst/>
              <a:rect l="l" t="t" r="r" b="b"/>
              <a:pathLst>
                <a:path w="21327473" h="10049477">
                  <a:moveTo>
                    <a:pt x="0" y="0"/>
                  </a:moveTo>
                  <a:lnTo>
                    <a:pt x="21327473" y="0"/>
                  </a:lnTo>
                  <a:lnTo>
                    <a:pt x="21327473" y="10049477"/>
                  </a:lnTo>
                  <a:lnTo>
                    <a:pt x="0" y="1004947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0456" r="-10456"/>
              </a:stretch>
            </a:blipFill>
          </p:spPr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21327478" cy="1011614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994410" lvl="1" indent="-497205" algn="l">
                <a:lnSpc>
                  <a:spcPts val="4392"/>
                </a:lnSpc>
                <a:buFont typeface="Arial"/>
                <a:buChar char="•"/>
              </a:pPr>
              <a:r>
                <a:rPr lang="en-US" sz="3600">
                  <a:solidFill>
                    <a:srgbClr val="00206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True Type Yazı Tiplerini Dosyanıza Dahil Etme</a:t>
              </a:r>
            </a:p>
            <a:p>
              <a:pPr marL="1423035" lvl="2" indent="-474345" algn="l">
                <a:lnSpc>
                  <a:spcPts val="4392"/>
                </a:lnSpc>
                <a:buFont typeface="Arial"/>
                <a:buChar char="⚬"/>
              </a:pPr>
              <a:r>
                <a:rPr lang="en-US" sz="3600" i="1">
                  <a:solidFill>
                    <a:srgbClr val="002060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Sırasıyla; </a:t>
              </a:r>
              <a:r>
                <a:rPr lang="en-US" sz="3600" b="1" i="1">
                  <a:solidFill>
                    <a:srgbClr val="002060"/>
                  </a:solidFill>
                  <a:latin typeface="Calibri (MS) Bold Italics"/>
                  <a:ea typeface="Calibri (MS) Bold Italics"/>
                  <a:cs typeface="Calibri (MS) Bold Italics"/>
                  <a:sym typeface="Calibri (MS) Bold Italics"/>
                </a:rPr>
                <a:t>“Dosya”</a:t>
              </a:r>
              <a:r>
                <a:rPr lang="en-US" sz="3600" i="1">
                  <a:solidFill>
                    <a:srgbClr val="002060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 , </a:t>
              </a:r>
              <a:r>
                <a:rPr lang="en-US" sz="3600" b="1" i="1">
                  <a:solidFill>
                    <a:srgbClr val="002060"/>
                  </a:solidFill>
                  <a:latin typeface="Calibri (MS) Bold Italics"/>
                  <a:ea typeface="Calibri (MS) Bold Italics"/>
                  <a:cs typeface="Calibri (MS) Bold Italics"/>
                  <a:sym typeface="Calibri (MS) Bold Italics"/>
                </a:rPr>
                <a:t>“Farklı Kaydet”</a:t>
              </a:r>
              <a:r>
                <a:rPr lang="en-US" sz="3600" i="1">
                  <a:solidFill>
                    <a:srgbClr val="002060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 , </a:t>
              </a:r>
              <a:r>
                <a:rPr lang="en-US" sz="3600" b="1" i="1">
                  <a:solidFill>
                    <a:srgbClr val="002060"/>
                  </a:solidFill>
                  <a:latin typeface="Calibri (MS) Bold Italics"/>
                  <a:ea typeface="Calibri (MS) Bold Italics"/>
                  <a:cs typeface="Calibri (MS) Bold Italics"/>
                  <a:sym typeface="Calibri (MS) Bold Italics"/>
                </a:rPr>
                <a:t>“Araçlar”</a:t>
              </a:r>
              <a:r>
                <a:rPr lang="en-US" sz="3600" i="1">
                  <a:solidFill>
                    <a:srgbClr val="002060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 (veya </a:t>
              </a:r>
              <a:r>
                <a:rPr lang="en-US" sz="3600" b="1" i="1">
                  <a:solidFill>
                    <a:srgbClr val="002060"/>
                  </a:solidFill>
                  <a:latin typeface="Calibri (MS) Bold Italics"/>
                  <a:ea typeface="Calibri (MS) Bold Italics"/>
                  <a:cs typeface="Calibri (MS) Bold Italics"/>
                  <a:sym typeface="Calibri (MS) Bold Italics"/>
                </a:rPr>
                <a:t>“Seçenekler”</a:t>
              </a:r>
              <a:r>
                <a:rPr lang="en-US" sz="3600" i="1">
                  <a:solidFill>
                    <a:srgbClr val="002060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), </a:t>
              </a:r>
              <a:r>
                <a:rPr lang="en-US" sz="3600" b="1" i="1">
                  <a:solidFill>
                    <a:srgbClr val="002060"/>
                  </a:solidFill>
                  <a:latin typeface="Calibri (MS) Bold Italics"/>
                  <a:ea typeface="Calibri (MS) Bold Italics"/>
                  <a:cs typeface="Calibri (MS) Bold Italics"/>
                  <a:sym typeface="Calibri (MS) Bold Italics"/>
                </a:rPr>
                <a:t>“Kaydetme seçenekleri”</a:t>
              </a:r>
              <a:r>
                <a:rPr lang="en-US" sz="3600" i="1">
                  <a:solidFill>
                    <a:srgbClr val="002060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 veya </a:t>
              </a:r>
              <a:r>
                <a:rPr lang="en-US" sz="3600" b="1" i="1">
                  <a:solidFill>
                    <a:srgbClr val="002060"/>
                  </a:solidFill>
                  <a:latin typeface="Calibri (MS) Bold Italics"/>
                  <a:ea typeface="Calibri (MS) Bold Italics"/>
                  <a:cs typeface="Calibri (MS) Bold Italics"/>
                  <a:sym typeface="Calibri (MS) Bold Italics"/>
                </a:rPr>
                <a:t>“Yazı tiplerini dosyaya dahil et” </a:t>
              </a:r>
              <a:r>
                <a:rPr lang="en-US" sz="3600" i="1">
                  <a:solidFill>
                    <a:srgbClr val="002060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seçeneklerini işaretleyiniz. Alternatif olarak:</a:t>
              </a:r>
            </a:p>
            <a:p>
              <a:pPr marL="1422806" lvl="2" indent="-474269" algn="l">
                <a:lnSpc>
                  <a:spcPts val="4392"/>
                </a:lnSpc>
                <a:buFont typeface="Arial"/>
                <a:buChar char="⚬"/>
              </a:pPr>
              <a:r>
                <a:rPr lang="en-US" sz="3600" b="1" i="1">
                  <a:solidFill>
                    <a:srgbClr val="002060"/>
                  </a:solidFill>
                  <a:latin typeface="Calibri (MS) Bold Italics"/>
                  <a:ea typeface="Calibri (MS) Bold Italics"/>
                  <a:cs typeface="Calibri (MS) Bold Italics"/>
                  <a:sym typeface="Calibri (MS) Bold Italics"/>
                </a:rPr>
                <a:t>“Dosya”</a:t>
              </a:r>
              <a:r>
                <a:rPr lang="en-US" sz="3600" i="1">
                  <a:solidFill>
                    <a:srgbClr val="002060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, </a:t>
              </a:r>
              <a:r>
                <a:rPr lang="en-US" sz="3600" b="1" i="1">
                  <a:solidFill>
                    <a:srgbClr val="002060"/>
                  </a:solidFill>
                  <a:latin typeface="Calibri (MS) Bold Italics"/>
                  <a:ea typeface="Calibri (MS) Bold Italics"/>
                  <a:cs typeface="Calibri (MS) Bold Italics"/>
                  <a:sym typeface="Calibri (MS) Bold Italics"/>
                </a:rPr>
                <a:t>“Farklı Kaydet”</a:t>
              </a:r>
              <a:r>
                <a:rPr lang="en-US" sz="3600" i="1">
                  <a:solidFill>
                    <a:srgbClr val="002060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 ,</a:t>
              </a:r>
              <a:r>
                <a:rPr lang="en-US" sz="3600" b="1" i="1">
                  <a:solidFill>
                    <a:srgbClr val="002060"/>
                  </a:solidFill>
                  <a:latin typeface="Calibri (MS) Bold Italics"/>
                  <a:ea typeface="Calibri (MS) Bold Italics"/>
                  <a:cs typeface="Calibri (MS) Bold Italics"/>
                  <a:sym typeface="Calibri (MS) Bold Italics"/>
                </a:rPr>
                <a:t>“Embed True Type”</a:t>
              </a:r>
              <a:r>
                <a:rPr lang="en-US" sz="3600" i="1">
                  <a:solidFill>
                    <a:srgbClr val="002060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 (True Type yazı tiplerini dahil et) seçeneğini işaretleyiniz.</a:t>
              </a:r>
            </a:p>
            <a:p>
              <a:pPr marL="1423035" lvl="2" indent="-474345" algn="l">
                <a:lnSpc>
                  <a:spcPts val="4392"/>
                </a:lnSpc>
                <a:buFont typeface="Arial"/>
                <a:buChar char="⚬"/>
              </a:pPr>
              <a:endParaRPr lang="en-US" sz="3600" i="1">
                <a:solidFill>
                  <a:srgbClr val="002060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endParaRPr>
            </a:p>
            <a:p>
              <a:pPr marL="994410" lvl="1" indent="-497205" algn="l">
                <a:lnSpc>
                  <a:spcPts val="4392"/>
                </a:lnSpc>
                <a:buFont typeface="Arial"/>
                <a:buChar char="•"/>
              </a:pPr>
              <a:r>
                <a:rPr lang="en-US" sz="3600">
                  <a:solidFill>
                    <a:srgbClr val="00206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Dosyanızı aşağıdaki biçime uygun olarak adlandırınız:</a:t>
              </a:r>
            </a:p>
            <a:p>
              <a:pPr marL="1423035" lvl="2" indent="-474345" algn="l">
                <a:lnSpc>
                  <a:spcPts val="4392"/>
                </a:lnSpc>
                <a:buFont typeface="Arial"/>
                <a:buChar char="⚬"/>
              </a:pPr>
              <a:r>
                <a:rPr lang="en-US" sz="3600" b="1" i="1">
                  <a:solidFill>
                    <a:srgbClr val="002060"/>
                  </a:solidFill>
                  <a:latin typeface="Calibri (MS) Bold Italics"/>
                  <a:ea typeface="Calibri (MS) Bold Italics"/>
                  <a:cs typeface="Calibri (MS) Bold Italics"/>
                  <a:sym typeface="Calibri (MS) Bold Italics"/>
                </a:rPr>
                <a:t>S-P_yazar.ppt</a:t>
              </a:r>
            </a:p>
            <a:p>
              <a:pPr marL="1423035" lvl="2" indent="-474345" algn="l">
                <a:lnSpc>
                  <a:spcPts val="4392"/>
                </a:lnSpc>
                <a:buFont typeface="Arial"/>
                <a:buChar char="⚬"/>
              </a:pPr>
              <a:r>
                <a:rPr lang="en-US" sz="3600" b="1" i="1">
                  <a:solidFill>
                    <a:srgbClr val="002060"/>
                  </a:solidFill>
                  <a:latin typeface="Calibri (MS) Bold Italics"/>
                  <a:ea typeface="Calibri (MS) Bold Italics"/>
                  <a:cs typeface="Calibri (MS) Bold Italics"/>
                  <a:sym typeface="Calibri (MS) Bold Italics"/>
                </a:rPr>
                <a:t>S</a:t>
              </a:r>
              <a:r>
                <a:rPr lang="en-US" sz="3600" i="1">
                  <a:solidFill>
                    <a:srgbClr val="002060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: Oturum numarası/Adı, </a:t>
              </a:r>
              <a:r>
                <a:rPr lang="en-US" sz="3600" b="1" i="1">
                  <a:solidFill>
                    <a:srgbClr val="002060"/>
                  </a:solidFill>
                  <a:latin typeface="Calibri (MS) Bold Italics"/>
                  <a:ea typeface="Calibri (MS) Bold Italics"/>
                  <a:cs typeface="Calibri (MS) Bold Italics"/>
                  <a:sym typeface="Calibri (MS) Bold Italics"/>
                </a:rPr>
                <a:t>P</a:t>
              </a:r>
              <a:r>
                <a:rPr lang="en-US" sz="3600" i="1">
                  <a:solidFill>
                    <a:srgbClr val="002060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: Bildiri sunma sırası</a:t>
              </a:r>
            </a:p>
            <a:p>
              <a:pPr marL="1423035" lvl="2" indent="-474345" algn="l">
                <a:lnSpc>
                  <a:spcPts val="4392"/>
                </a:lnSpc>
                <a:buFont typeface="Arial"/>
                <a:buChar char="⚬"/>
              </a:pPr>
              <a:r>
                <a:rPr lang="en-US" sz="3600" i="1">
                  <a:solidFill>
                    <a:srgbClr val="002060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Örnek: 5-3_Smith.ppt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510661" y="2485454"/>
            <a:ext cx="7035305" cy="7589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84"/>
              </a:lnSpc>
              <a:spcBef>
                <a:spcPct val="0"/>
              </a:spcBef>
            </a:pPr>
            <a:r>
              <a:rPr lang="en-US" sz="4800" b="1">
                <a:solidFill>
                  <a:srgbClr val="00206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Dosya Kaydetme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701920" y="461844"/>
            <a:ext cx="8497656" cy="1847108"/>
            <a:chOff x="0" y="0"/>
            <a:chExt cx="11330208" cy="2462811"/>
          </a:xfrm>
        </p:grpSpPr>
        <p:grpSp>
          <p:nvGrpSpPr>
            <p:cNvPr id="8" name="Group 8"/>
            <p:cNvGrpSpPr/>
            <p:nvPr/>
          </p:nvGrpSpPr>
          <p:grpSpPr>
            <a:xfrm>
              <a:off x="4719589" y="183498"/>
              <a:ext cx="2092453" cy="2095815"/>
              <a:chOff x="0" y="0"/>
              <a:chExt cx="2371090" cy="2374900"/>
            </a:xfrm>
          </p:grpSpPr>
          <p:sp>
            <p:nvSpPr>
              <p:cNvPr id="9" name="Freeform 9" descr="Yuvarlak Loge T"/>
              <p:cNvSpPr/>
              <p:nvPr/>
            </p:nvSpPr>
            <p:spPr>
              <a:xfrm>
                <a:off x="0" y="0"/>
                <a:ext cx="2371090" cy="2374900"/>
              </a:xfrm>
              <a:custGeom>
                <a:avLst/>
                <a:gdLst/>
                <a:ahLst/>
                <a:cxnLst/>
                <a:rect l="l" t="t" r="r" b="b"/>
                <a:pathLst>
                  <a:path w="2371090" h="2374900">
                    <a:moveTo>
                      <a:pt x="1185545" y="0"/>
                    </a:moveTo>
                    <a:lnTo>
                      <a:pt x="1185545" y="0"/>
                    </a:lnTo>
                    <a:cubicBezTo>
                      <a:pt x="1499971" y="0"/>
                      <a:pt x="1801519" y="124905"/>
                      <a:pt x="2023852" y="347238"/>
                    </a:cubicBezTo>
                    <a:cubicBezTo>
                      <a:pt x="2246185" y="569571"/>
                      <a:pt x="2371090" y="871119"/>
                      <a:pt x="2371090" y="1185545"/>
                    </a:cubicBezTo>
                    <a:lnTo>
                      <a:pt x="2371090" y="1189355"/>
                    </a:lnTo>
                    <a:cubicBezTo>
                      <a:pt x="2371090" y="1503781"/>
                      <a:pt x="2246185" y="1805329"/>
                      <a:pt x="2023852" y="2027662"/>
                    </a:cubicBezTo>
                    <a:cubicBezTo>
                      <a:pt x="1801519" y="2249995"/>
                      <a:pt x="1499971" y="2374900"/>
                      <a:pt x="1185545" y="2374900"/>
                    </a:cubicBezTo>
                    <a:lnTo>
                      <a:pt x="1185545" y="2374900"/>
                    </a:lnTo>
                    <a:cubicBezTo>
                      <a:pt x="871119" y="2374900"/>
                      <a:pt x="569571" y="2249995"/>
                      <a:pt x="347238" y="2027662"/>
                    </a:cubicBezTo>
                    <a:cubicBezTo>
                      <a:pt x="124905" y="1805329"/>
                      <a:pt x="0" y="1503781"/>
                      <a:pt x="0" y="1189355"/>
                    </a:cubicBezTo>
                    <a:lnTo>
                      <a:pt x="0" y="1185545"/>
                    </a:lnTo>
                    <a:cubicBezTo>
                      <a:pt x="0" y="871119"/>
                      <a:pt x="124905" y="569571"/>
                      <a:pt x="347238" y="347238"/>
                    </a:cubicBezTo>
                    <a:cubicBezTo>
                      <a:pt x="569571" y="124905"/>
                      <a:pt x="871119" y="0"/>
                      <a:pt x="1185545" y="0"/>
                    </a:cubicBezTo>
                    <a:close/>
                  </a:path>
                </a:pathLst>
              </a:custGeom>
              <a:blipFill>
                <a:blip r:embed="rId4"/>
                <a:stretch>
                  <a:fillRect t="-4" b="-4"/>
                </a:stretch>
              </a:blipFill>
            </p:spPr>
          </p:sp>
        </p:grpSp>
        <p:sp>
          <p:nvSpPr>
            <p:cNvPr id="10" name="Freeform 10"/>
            <p:cNvSpPr/>
            <p:nvPr/>
          </p:nvSpPr>
          <p:spPr>
            <a:xfrm>
              <a:off x="0" y="0"/>
              <a:ext cx="2311922" cy="2462811"/>
            </a:xfrm>
            <a:custGeom>
              <a:avLst/>
              <a:gdLst/>
              <a:ahLst/>
              <a:cxnLst/>
              <a:rect l="l" t="t" r="r" b="b"/>
              <a:pathLst>
                <a:path w="2311922" h="2462811">
                  <a:moveTo>
                    <a:pt x="0" y="0"/>
                  </a:moveTo>
                  <a:lnTo>
                    <a:pt x="2311922" y="0"/>
                  </a:lnTo>
                  <a:lnTo>
                    <a:pt x="2311922" y="2462811"/>
                  </a:lnTo>
                  <a:lnTo>
                    <a:pt x="0" y="24628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>
              <a:off x="8358935" y="486111"/>
              <a:ext cx="2971272" cy="1490588"/>
            </a:xfrm>
            <a:custGeom>
              <a:avLst/>
              <a:gdLst/>
              <a:ahLst/>
              <a:cxnLst/>
              <a:rect l="l" t="t" r="r" b="b"/>
              <a:pathLst>
                <a:path w="2971272" h="1490588">
                  <a:moveTo>
                    <a:pt x="0" y="0"/>
                  </a:moveTo>
                  <a:lnTo>
                    <a:pt x="2971273" y="0"/>
                  </a:lnTo>
                  <a:lnTo>
                    <a:pt x="2971273" y="1490589"/>
                  </a:lnTo>
                  <a:lnTo>
                    <a:pt x="0" y="14905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41</TotalTime>
  <Words>779</Words>
  <Application>Microsoft Office PowerPoint</Application>
  <PresentationFormat>Özel</PresentationFormat>
  <Paragraphs>107</Paragraphs>
  <Slides>13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7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13</vt:i4>
      </vt:variant>
    </vt:vector>
  </HeadingPairs>
  <TitlesOfParts>
    <vt:vector size="21" baseType="lpstr">
      <vt:lpstr>Arial</vt:lpstr>
      <vt:lpstr>Calibri (MS) Bold Italics</vt:lpstr>
      <vt:lpstr>Calibri (MS)</vt:lpstr>
      <vt:lpstr>Arimo</vt:lpstr>
      <vt:lpstr>Calibri</vt:lpstr>
      <vt:lpstr>Calibri (MS) Bold</vt:lpstr>
      <vt:lpstr>Calibri (MS) Italics</vt:lpstr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XI. ASC sunum SABLONU.pptx Kopyası Kopyası Kopyası</dc:title>
  <cp:lastModifiedBy>Salih Ege Sarı</cp:lastModifiedBy>
  <cp:revision>5</cp:revision>
  <dcterms:created xsi:type="dcterms:W3CDTF">2006-08-16T00:00:00Z</dcterms:created>
  <dcterms:modified xsi:type="dcterms:W3CDTF">2026-10-19T05:59:59Z</dcterms:modified>
  <dc:identifier>DAHRyR_lGwc</dc:identifier>
</cp:coreProperties>
</file>